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 id="2147483816" r:id="rId3"/>
    <p:sldMasterId id="2147483828" r:id="rId4"/>
    <p:sldMasterId id="2147483840" r:id="rId5"/>
  </p:sldMasterIdLst>
  <p:notesMasterIdLst>
    <p:notesMasterId r:id="rId26"/>
  </p:notesMasterIdLst>
  <p:sldIdLst>
    <p:sldId id="279" r:id="rId6"/>
    <p:sldId id="278" r:id="rId7"/>
    <p:sldId id="256" r:id="rId8"/>
    <p:sldId id="257" r:id="rId9"/>
    <p:sldId id="258" r:id="rId10"/>
    <p:sldId id="259" r:id="rId11"/>
    <p:sldId id="262" r:id="rId12"/>
    <p:sldId id="263" r:id="rId13"/>
    <p:sldId id="264" r:id="rId14"/>
    <p:sldId id="265" r:id="rId15"/>
    <p:sldId id="266" r:id="rId16"/>
    <p:sldId id="267" r:id="rId17"/>
    <p:sldId id="270" r:id="rId18"/>
    <p:sldId id="271" r:id="rId19"/>
    <p:sldId id="272" r:id="rId20"/>
    <p:sldId id="273" r:id="rId21"/>
    <p:sldId id="274" r:id="rId22"/>
    <p:sldId id="275" r:id="rId23"/>
    <p:sldId id="276" r:id="rId24"/>
    <p:sldId id="277" r:id="rId25"/>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57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3BD79B-501E-4A97-B254-14FE64C18669}" type="datetimeFigureOut">
              <a:rPr lang="es-MX" smtClean="0"/>
              <a:t>18/04/2017</a:t>
            </a:fld>
            <a:endParaRPr lang="es-MX"/>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4CD62C-EBF1-4C37-A80B-FFFA7065B7F3}" type="slidenum">
              <a:rPr lang="es-MX" smtClean="0"/>
              <a:t>‹Nº›</a:t>
            </a:fld>
            <a:endParaRPr lang="es-MX"/>
          </a:p>
        </p:txBody>
      </p:sp>
    </p:spTree>
    <p:extLst>
      <p:ext uri="{BB962C8B-B14F-4D97-AF65-F5344CB8AC3E}">
        <p14:creationId xmlns:p14="http://schemas.microsoft.com/office/powerpoint/2010/main" val="4243701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solidFill>
                  <a:prstClr val="black"/>
                </a:solidFill>
              </a:rPr>
              <a:pPr/>
              <a:t>7</a:t>
            </a:fld>
            <a:endParaRPr lang="es-MX">
              <a:solidFill>
                <a:prstClr val="black"/>
              </a:solidFill>
            </a:endParaRPr>
          </a:p>
        </p:txBody>
      </p:sp>
      <p:sp>
        <p:nvSpPr>
          <p:cNvPr id="5" name="Marcador de pie de página 4"/>
          <p:cNvSpPr>
            <a:spLocks noGrp="1"/>
          </p:cNvSpPr>
          <p:nvPr>
            <p:ph type="ftr" sz="quarter" idx="11"/>
          </p:nvPr>
        </p:nvSpPr>
        <p:spPr/>
        <p:txBody>
          <a:bodyPr/>
          <a:lstStyle/>
          <a:p>
            <a:endParaRPr lang="es-MX">
              <a:solidFill>
                <a:prstClr val="black"/>
              </a:solidFill>
            </a:endParaRPr>
          </a:p>
        </p:txBody>
      </p:sp>
      <p:sp>
        <p:nvSpPr>
          <p:cNvPr id="6" name="Marcador de encabezado 5"/>
          <p:cNvSpPr>
            <a:spLocks noGrp="1"/>
          </p:cNvSpPr>
          <p:nvPr>
            <p:ph type="hdr" sz="quarter" idx="12"/>
          </p:nvPr>
        </p:nvSpPr>
        <p:spPr/>
        <p:txBody>
          <a:bodyPr/>
          <a:lstStyle/>
          <a:p>
            <a:r>
              <a:rPr lang="es-MX">
                <a:solidFill>
                  <a:prstClr val="black"/>
                </a:solidFill>
              </a:rPr>
              <a:t>HISTORIA Y EVOLUCION DE LAS COMPUTADORAS</a:t>
            </a:r>
          </a:p>
        </p:txBody>
      </p:sp>
    </p:spTree>
    <p:extLst>
      <p:ext uri="{BB962C8B-B14F-4D97-AF65-F5344CB8AC3E}">
        <p14:creationId xmlns:p14="http://schemas.microsoft.com/office/powerpoint/2010/main" val="298825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1508191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17</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3619696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18</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3412511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252254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8</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3885969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9</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2695418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10</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3432942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11</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124083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12</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2671430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13</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1225602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58985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685E07C2-8C92-494A-834B-440EB8C72DA9}" type="slidenum">
              <a:rPr lang="es-MX" smtClean="0"/>
              <a:t>15</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encabezado 5"/>
          <p:cNvSpPr>
            <a:spLocks noGrp="1"/>
          </p:cNvSpPr>
          <p:nvPr>
            <p:ph type="hdr" sz="quarter" idx="12"/>
          </p:nvPr>
        </p:nvSpPr>
        <p:spPr/>
        <p:txBody>
          <a:bodyPr/>
          <a:lstStyle/>
          <a:p>
            <a:r>
              <a:rPr lang="es-MX"/>
              <a:t>HISTORIA Y EVOLUCION DE LAS COMPUTADORAS</a:t>
            </a:r>
          </a:p>
        </p:txBody>
      </p:sp>
    </p:spTree>
    <p:extLst>
      <p:ext uri="{BB962C8B-B14F-4D97-AF65-F5344CB8AC3E}">
        <p14:creationId xmlns:p14="http://schemas.microsoft.com/office/powerpoint/2010/main" val="3138946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ounded Rectangle 9"/>
          <p:cNvSpPr/>
          <p:nvPr/>
        </p:nvSpPr>
        <p:spPr>
          <a:xfrm rot="20707748">
            <a:off x="-617539" y="-652551"/>
            <a:ext cx="6664606" cy="3942692"/>
          </a:xfrm>
          <a:custGeom>
            <a:avLst/>
            <a:gdLst/>
            <a:ahLst/>
            <a:cxnLst/>
            <a:rect l="l" t="t" r="r" b="b"/>
            <a:pathLst>
              <a:path w="6664606" h="3942692">
                <a:moveTo>
                  <a:pt x="1046923" y="0"/>
                </a:moveTo>
                <a:lnTo>
                  <a:pt x="6664606" y="1491692"/>
                </a:lnTo>
                <a:lnTo>
                  <a:pt x="6664606" y="3860602"/>
                </a:lnTo>
                <a:cubicBezTo>
                  <a:pt x="6664606" y="3905939"/>
                  <a:pt x="6627853" y="3942692"/>
                  <a:pt x="6582516" y="3942692"/>
                </a:cubicBezTo>
                <a:lnTo>
                  <a:pt x="0" y="3942692"/>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20707748">
            <a:off x="6168153" y="-441831"/>
            <a:ext cx="3126510" cy="2426476"/>
          </a:xfrm>
          <a:custGeom>
            <a:avLst/>
            <a:gdLst/>
            <a:ahLst/>
            <a:cxnLst/>
            <a:rect l="l" t="t" r="r" b="b"/>
            <a:pathLst>
              <a:path w="3126510" h="2426476">
                <a:moveTo>
                  <a:pt x="0" y="0"/>
                </a:moveTo>
                <a:lnTo>
                  <a:pt x="3126510" y="830198"/>
                </a:lnTo>
                <a:lnTo>
                  <a:pt x="2702642" y="2426476"/>
                </a:lnTo>
                <a:lnTo>
                  <a:pt x="82091" y="2426476"/>
                </a:lnTo>
                <a:cubicBezTo>
                  <a:pt x="36754" y="2426475"/>
                  <a:pt x="1" y="2389722"/>
                  <a:pt x="1" y="2344385"/>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20707748">
            <a:off x="7144098" y="2001564"/>
            <a:ext cx="2679455" cy="4946037"/>
          </a:xfrm>
          <a:custGeom>
            <a:avLst/>
            <a:gdLst/>
            <a:ahLst/>
            <a:cxnLst/>
            <a:rect l="l" t="t" r="r" b="b"/>
            <a:pathLst>
              <a:path w="2679455" h="4946037">
                <a:moveTo>
                  <a:pt x="2679455" y="0"/>
                </a:moveTo>
                <a:lnTo>
                  <a:pt x="1366108" y="4946037"/>
                </a:lnTo>
                <a:lnTo>
                  <a:pt x="0" y="4583288"/>
                </a:lnTo>
                <a:lnTo>
                  <a:pt x="0" y="82090"/>
                </a:lnTo>
                <a:cubicBezTo>
                  <a:pt x="0" y="36753"/>
                  <a:pt x="36753" y="0"/>
                  <a:pt x="82090" y="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707748">
            <a:off x="-205621" y="3323292"/>
            <a:ext cx="7378073" cy="4557796"/>
          </a:xfrm>
          <a:custGeom>
            <a:avLst/>
            <a:gdLst/>
            <a:ahLst/>
            <a:cxnLst/>
            <a:rect l="l" t="t" r="r" b="b"/>
            <a:pathLst>
              <a:path w="7378073" h="4557796">
                <a:moveTo>
                  <a:pt x="7327936" y="6451"/>
                </a:moveTo>
                <a:cubicBezTo>
                  <a:pt x="7357400" y="18913"/>
                  <a:pt x="7378073" y="48087"/>
                  <a:pt x="7378073" y="82090"/>
                </a:cubicBezTo>
                <a:lnTo>
                  <a:pt x="7378073" y="4557796"/>
                </a:lnTo>
                <a:lnTo>
                  <a:pt x="0" y="2598658"/>
                </a:lnTo>
                <a:lnTo>
                  <a:pt x="690034" y="0"/>
                </a:lnTo>
                <a:lnTo>
                  <a:pt x="7295983" y="0"/>
                </a:lnTo>
                <a:cubicBezTo>
                  <a:pt x="7307317" y="0"/>
                  <a:pt x="7318115" y="2297"/>
                  <a:pt x="7327936"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900000">
            <a:off x="547834" y="3632676"/>
            <a:ext cx="5985159" cy="1606102"/>
          </a:xfrm>
        </p:spPr>
        <p:txBody>
          <a:bodyPr>
            <a:normAutofit/>
          </a:bodyPr>
          <a:lstStyle>
            <a:lvl1pPr>
              <a:lnSpc>
                <a:spcPts val="6000"/>
              </a:lnSpc>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rot="-900000">
            <a:off x="2201145" y="5027230"/>
            <a:ext cx="4655297" cy="1128495"/>
          </a:xfrm>
        </p:spPr>
        <p:txBody>
          <a:bodyPr>
            <a:normAutofit/>
          </a:bodyPr>
          <a:lstStyle>
            <a:lvl1pPr marL="0" indent="0" algn="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900000">
            <a:off x="6741465" y="2313285"/>
            <a:ext cx="1524000" cy="365125"/>
          </a:xfrm>
        </p:spPr>
        <p:txBody>
          <a:bodyPr/>
          <a:lstStyle>
            <a:lvl1pPr algn="l">
              <a:defRPr sz="1800">
                <a:solidFill>
                  <a:schemeClr val="tx1"/>
                </a:solidFill>
              </a:defRPr>
            </a:lvl1p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a:xfrm rot="-900000">
            <a:off x="6551292" y="1528629"/>
            <a:ext cx="2465987" cy="365125"/>
          </a:xfrm>
        </p:spPr>
        <p:txBody>
          <a:bodyPr/>
          <a:lstStyle>
            <a:lvl1pPr>
              <a:defRPr>
                <a:solidFill>
                  <a:schemeClr val="tx1"/>
                </a:solidFill>
              </a:defRPr>
            </a:lvl1pPr>
          </a:lstStyle>
          <a:p>
            <a:endParaRPr lang="es-MX"/>
          </a:p>
        </p:txBody>
      </p:sp>
      <p:sp>
        <p:nvSpPr>
          <p:cNvPr id="6" name="Slide Number Placeholder 5"/>
          <p:cNvSpPr>
            <a:spLocks noGrp="1"/>
          </p:cNvSpPr>
          <p:nvPr>
            <p:ph type="sldNum" sz="quarter" idx="12"/>
          </p:nvPr>
        </p:nvSpPr>
        <p:spPr>
          <a:xfrm rot="-900000">
            <a:off x="6451719" y="1162062"/>
            <a:ext cx="2133600" cy="421038"/>
          </a:xfrm>
        </p:spPr>
        <p:txBody>
          <a:bodyPr anchor="ctr"/>
          <a:lstStyle>
            <a:lvl1pPr algn="l">
              <a:defRPr sz="2400">
                <a:solidFill>
                  <a:schemeClr val="tx1"/>
                </a:solidFill>
              </a:defRPr>
            </a:lvl1pPr>
          </a:lstStyle>
          <a:p>
            <a:fld id="{C9CBF7FE-2BAD-494C-B4DD-7B3F8E995230}" type="slidenum">
              <a:rPr lang="es-MX" smtClean="0"/>
              <a:t>‹Nº›</a:t>
            </a:fld>
            <a:endParaRPr lang="es-MX"/>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2" name="Rounded Rectangle 11"/>
          <p:cNvSpPr/>
          <p:nvPr/>
        </p:nvSpPr>
        <p:spPr>
          <a:xfrm rot="20707748">
            <a:off x="-895918" y="-766298"/>
            <a:ext cx="8332816" cy="5894380"/>
          </a:xfrm>
          <a:custGeom>
            <a:avLst/>
            <a:gdLst/>
            <a:ahLst/>
            <a:cxnLst/>
            <a:rect l="l" t="t" r="r" b="b"/>
            <a:pathLst>
              <a:path w="8332816" h="5894380">
                <a:moveTo>
                  <a:pt x="1565164" y="0"/>
                </a:moveTo>
                <a:lnTo>
                  <a:pt x="8332816" y="1797049"/>
                </a:lnTo>
                <a:lnTo>
                  <a:pt x="8332816" y="5812290"/>
                </a:lnTo>
                <a:cubicBezTo>
                  <a:pt x="8332816" y="5857627"/>
                  <a:pt x="8296063" y="5894380"/>
                  <a:pt x="8250726" y="5894380"/>
                </a:cubicBezTo>
                <a:lnTo>
                  <a:pt x="0" y="5894380"/>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64746" y="5089618"/>
            <a:ext cx="8528044" cy="2911464"/>
          </a:xfrm>
          <a:custGeom>
            <a:avLst/>
            <a:gdLst/>
            <a:ahLst/>
            <a:cxnLst/>
            <a:rect l="l" t="t" r="r" b="b"/>
            <a:pathLst>
              <a:path w="8528044" h="2911464">
                <a:moveTo>
                  <a:pt x="8477907" y="6451"/>
                </a:moveTo>
                <a:cubicBezTo>
                  <a:pt x="8507371" y="18913"/>
                  <a:pt x="8528044" y="48087"/>
                  <a:pt x="8528044" y="82090"/>
                </a:cubicBezTo>
                <a:lnTo>
                  <a:pt x="8528044" y="2911464"/>
                </a:lnTo>
                <a:lnTo>
                  <a:pt x="0" y="646970"/>
                </a:lnTo>
                <a:lnTo>
                  <a:pt x="171794" y="0"/>
                </a:lnTo>
                <a:lnTo>
                  <a:pt x="8445954" y="0"/>
                </a:lnTo>
                <a:cubicBezTo>
                  <a:pt x="8457288" y="0"/>
                  <a:pt x="8468086" y="2297"/>
                  <a:pt x="847790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8533928" y="3839503"/>
            <a:ext cx="1011244" cy="2994350"/>
          </a:xfrm>
          <a:custGeom>
            <a:avLst/>
            <a:gdLst/>
            <a:ahLst/>
            <a:cxnLst/>
            <a:rect l="l" t="t" r="r" b="b"/>
            <a:pathLst>
              <a:path w="1011244" h="2994350">
                <a:moveTo>
                  <a:pt x="1011244" y="0"/>
                </a:moveTo>
                <a:lnTo>
                  <a:pt x="216140" y="2994350"/>
                </a:lnTo>
                <a:lnTo>
                  <a:pt x="0" y="2936957"/>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588490" y="-321837"/>
            <a:ext cx="1976541" cy="4072806"/>
          </a:xfrm>
          <a:custGeom>
            <a:avLst/>
            <a:gdLst/>
            <a:ahLst/>
            <a:cxnLst/>
            <a:rect l="l" t="t" r="r" b="b"/>
            <a:pathLst>
              <a:path w="1976541" h="4072806">
                <a:moveTo>
                  <a:pt x="0" y="0"/>
                </a:moveTo>
                <a:lnTo>
                  <a:pt x="1976541" y="524841"/>
                </a:lnTo>
                <a:lnTo>
                  <a:pt x="1034432" y="4072806"/>
                </a:lnTo>
                <a:lnTo>
                  <a:pt x="82090" y="4072806"/>
                </a:lnTo>
                <a:cubicBezTo>
                  <a:pt x="36753" y="4072806"/>
                  <a:pt x="0" y="4036053"/>
                  <a:pt x="0" y="399071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3183882" y="4760430"/>
            <a:ext cx="5004753" cy="1299542"/>
          </a:xfrm>
        </p:spPr>
        <p:txBody>
          <a:bodyPr anchor="t"/>
          <a:lstStyle/>
          <a:p>
            <a:r>
              <a:rPr lang="en-US"/>
              <a:t>Click to edit Master title style</a:t>
            </a:r>
          </a:p>
        </p:txBody>
      </p:sp>
      <p:sp>
        <p:nvSpPr>
          <p:cNvPr id="3" name="Vertical Text Placeholder 2"/>
          <p:cNvSpPr>
            <a:spLocks noGrp="1"/>
          </p:cNvSpPr>
          <p:nvPr>
            <p:ph type="body" orient="vert" idx="1"/>
          </p:nvPr>
        </p:nvSpPr>
        <p:spPr>
          <a:xfrm rot="-900000">
            <a:off x="781854" y="984581"/>
            <a:ext cx="6581279" cy="36047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900000">
            <a:off x="6996405" y="6238502"/>
            <a:ext cx="1524000" cy="365125"/>
          </a:xfrm>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a:xfrm rot="-900000">
            <a:off x="5321849" y="6094794"/>
            <a:ext cx="3124200" cy="365125"/>
          </a:xfrm>
        </p:spPr>
        <p:txBody>
          <a:bodyPr/>
          <a:lstStyle>
            <a:lvl1pPr algn="r">
              <a:defRPr/>
            </a:lvl1pPr>
          </a:lstStyle>
          <a:p>
            <a:endParaRPr lang="es-MX"/>
          </a:p>
        </p:txBody>
      </p:sp>
      <p:sp>
        <p:nvSpPr>
          <p:cNvPr id="6" name="Slide Number Placeholder 5"/>
          <p:cNvSpPr>
            <a:spLocks noGrp="1"/>
          </p:cNvSpPr>
          <p:nvPr>
            <p:ph type="sldNum" sz="quarter" idx="12"/>
          </p:nvPr>
        </p:nvSpPr>
        <p:spPr>
          <a:xfrm rot="-900000">
            <a:off x="8182730" y="3246937"/>
            <a:ext cx="907445" cy="365125"/>
          </a:xfrm>
        </p:spPr>
        <p:txBody>
          <a:bodyPr/>
          <a:lstStyle>
            <a:lvl1pPr algn="l">
              <a:defRPr/>
            </a:lvl1pPr>
          </a:lstStyle>
          <a:p>
            <a:fld id="{C9CBF7FE-2BAD-494C-B4DD-7B3F8E995230}" type="slidenum">
              <a:rPr lang="es-MX" smtClean="0"/>
              <a:t>‹Nº›</a:t>
            </a:fld>
            <a:endParaRPr lang="es-MX"/>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Rounded Rectangle 11"/>
          <p:cNvSpPr/>
          <p:nvPr/>
        </p:nvSpPr>
        <p:spPr>
          <a:xfrm rot="20707748">
            <a:off x="-882907" y="-626065"/>
            <a:ext cx="7440156" cy="7347127"/>
          </a:xfrm>
          <a:custGeom>
            <a:avLst/>
            <a:gdLst/>
            <a:ahLst/>
            <a:cxnLst/>
            <a:rect l="l" t="t" r="r" b="b"/>
            <a:pathLst>
              <a:path w="7440156" h="7347127">
                <a:moveTo>
                  <a:pt x="1760047" y="0"/>
                </a:moveTo>
                <a:lnTo>
                  <a:pt x="7440156" y="1508269"/>
                </a:lnTo>
                <a:lnTo>
                  <a:pt x="7440156" y="7265037"/>
                </a:lnTo>
                <a:cubicBezTo>
                  <a:pt x="7440156" y="7310374"/>
                  <a:pt x="7403403" y="7347127"/>
                  <a:pt x="7358066" y="7347127"/>
                </a:cubicBezTo>
                <a:lnTo>
                  <a:pt x="2707078" y="7347127"/>
                </a:lnTo>
                <a:lnTo>
                  <a:pt x="0" y="6628304"/>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3227235" y="6274264"/>
            <a:ext cx="4396677" cy="1167472"/>
          </a:xfrm>
          <a:custGeom>
            <a:avLst/>
            <a:gdLst/>
            <a:ahLst/>
            <a:cxnLst/>
            <a:rect l="l" t="t" r="r" b="b"/>
            <a:pathLst>
              <a:path w="4396677" h="1167472">
                <a:moveTo>
                  <a:pt x="4346539" y="6451"/>
                </a:moveTo>
                <a:cubicBezTo>
                  <a:pt x="4376003" y="18913"/>
                  <a:pt x="4396677" y="48087"/>
                  <a:pt x="4396677" y="82090"/>
                </a:cubicBezTo>
                <a:lnTo>
                  <a:pt x="4396677" y="1167472"/>
                </a:lnTo>
                <a:lnTo>
                  <a:pt x="0" y="0"/>
                </a:lnTo>
                <a:lnTo>
                  <a:pt x="4314586" y="0"/>
                </a:lnTo>
                <a:cubicBezTo>
                  <a:pt x="4325920" y="0"/>
                  <a:pt x="4336718" y="2297"/>
                  <a:pt x="4346539"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7659524" y="5459724"/>
            <a:ext cx="1710569" cy="1538689"/>
          </a:xfrm>
          <a:custGeom>
            <a:avLst/>
            <a:gdLst/>
            <a:ahLst/>
            <a:cxnLst/>
            <a:rect l="l" t="t" r="r" b="b"/>
            <a:pathLst>
              <a:path w="1710569" h="1538689">
                <a:moveTo>
                  <a:pt x="1710569" y="1"/>
                </a:moveTo>
                <a:lnTo>
                  <a:pt x="1301993" y="1538689"/>
                </a:lnTo>
                <a:lnTo>
                  <a:pt x="0" y="1192965"/>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6666426" y="-490731"/>
            <a:ext cx="3065776" cy="5811871"/>
          </a:xfrm>
          <a:custGeom>
            <a:avLst/>
            <a:gdLst/>
            <a:ahLst/>
            <a:cxnLst/>
            <a:rect l="l" t="t" r="r" b="b"/>
            <a:pathLst>
              <a:path w="3065776" h="5811871">
                <a:moveTo>
                  <a:pt x="0" y="0"/>
                </a:moveTo>
                <a:lnTo>
                  <a:pt x="3065776" y="814071"/>
                </a:lnTo>
                <a:lnTo>
                  <a:pt x="1738684" y="5811871"/>
                </a:lnTo>
                <a:lnTo>
                  <a:pt x="82090" y="5811871"/>
                </a:lnTo>
                <a:cubicBezTo>
                  <a:pt x="36753" y="5811871"/>
                  <a:pt x="0" y="5775118"/>
                  <a:pt x="0" y="572978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rot="-900000">
            <a:off x="6793335" y="511413"/>
            <a:ext cx="1435608" cy="481888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rot="-900000">
            <a:off x="967762" y="1075673"/>
            <a:ext cx="5398955" cy="50882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900000">
            <a:off x="7754112" y="5888736"/>
            <a:ext cx="1243584" cy="365125"/>
          </a:xfrm>
        </p:spPr>
        <p:txBody>
          <a:bodyPr/>
          <a:lstStyle>
            <a:lvl1pPr algn="l">
              <a:defRPr/>
            </a:lvl1p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a:xfrm rot="-900000">
            <a:off x="4997808" y="6188244"/>
            <a:ext cx="2380306" cy="365125"/>
          </a:xfrm>
        </p:spPr>
        <p:txBody>
          <a:bodyPr/>
          <a:lstStyle>
            <a:lvl1pPr algn="r">
              <a:defRPr/>
            </a:lvl1pPr>
          </a:lstStyle>
          <a:p>
            <a:endParaRPr lang="es-MX"/>
          </a:p>
        </p:txBody>
      </p:sp>
      <p:sp>
        <p:nvSpPr>
          <p:cNvPr id="6" name="Slide Number Placeholder 5"/>
          <p:cNvSpPr>
            <a:spLocks noGrp="1"/>
          </p:cNvSpPr>
          <p:nvPr>
            <p:ph type="sldNum" sz="quarter" idx="12"/>
          </p:nvPr>
        </p:nvSpPr>
        <p:spPr>
          <a:xfrm rot="-900000">
            <a:off x="7690104" y="5641848"/>
            <a:ext cx="1243584" cy="365125"/>
          </a:xfrm>
        </p:spPr>
        <p:txBody>
          <a:bodyPr/>
          <a:lstStyle>
            <a:lvl1pPr algn="l">
              <a:defRPr/>
            </a:lvl1pPr>
          </a:lstStyle>
          <a:p>
            <a:fld id="{C9CBF7FE-2BAD-494C-B4DD-7B3F8E995230}" type="slidenum">
              <a:rPr lang="es-MX" smtClean="0"/>
              <a:t>‹Nº›</a:t>
            </a:fld>
            <a:endParaRPr lang="es-MX"/>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2" name="Picture 11" descr="9_02.jpg"/>
          <p:cNvPicPr preferRelativeResize="0">
            <a:picLocks/>
          </p:cNvPicPr>
          <p:nvPr/>
        </p:nvPicPr>
        <p:blipFill>
          <a:blip r:embed="rId2">
            <a:duotone>
              <a:schemeClr val="accent1">
                <a:shade val="45000"/>
                <a:satMod val="135000"/>
              </a:schemeClr>
              <a:prstClr val="white"/>
            </a:duotone>
          </a:blip>
          <a:stretch>
            <a:fillRect/>
          </a:stretch>
        </p:blipFill>
        <p:spPr>
          <a:xfrm>
            <a:off x="7754112" y="0"/>
            <a:ext cx="73152" cy="6858000"/>
          </a:xfrm>
          <a:prstGeom prst="rect">
            <a:avLst/>
          </a:prstGeom>
        </p:spPr>
      </p:pic>
      <p:pic>
        <p:nvPicPr>
          <p:cNvPr id="7" name="Picture 6" descr="1_05.jpg"/>
          <p:cNvPicPr>
            <a:picLocks noChangeAspect="1"/>
          </p:cNvPicPr>
          <p:nvPr/>
        </p:nvPicPr>
        <p:blipFill>
          <a:blip r:embed="rId3"/>
          <a:stretch>
            <a:fillRect/>
          </a:stretch>
        </p:blipFill>
        <p:spPr>
          <a:xfrm>
            <a:off x="7810500" y="0"/>
            <a:ext cx="1333500" cy="6858000"/>
          </a:xfrm>
          <a:prstGeom prst="rect">
            <a:avLst/>
          </a:prstGeom>
        </p:spPr>
      </p:pic>
      <p:grpSp>
        <p:nvGrpSpPr>
          <p:cNvPr id="4" name="Group 17"/>
          <p:cNvGrpSpPr/>
          <p:nvPr/>
        </p:nvGrpSpPr>
        <p:grpSpPr>
          <a:xfrm>
            <a:off x="0" y="6630352"/>
            <a:ext cx="9144000" cy="228600"/>
            <a:chOff x="0" y="6582727"/>
            <a:chExt cx="9144000" cy="228600"/>
          </a:xfrm>
        </p:grpSpPr>
        <p:sp>
          <p:nvSpPr>
            <p:cNvPr id="10" name="Rectangle 9"/>
            <p:cNvSpPr/>
            <p:nvPr/>
          </p:nvSpPr>
          <p:spPr>
            <a:xfrm>
              <a:off x="7813040" y="6582727"/>
              <a:ext cx="1330960" cy="2286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34101" y="6582727"/>
              <a:ext cx="1609724" cy="2286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6582727"/>
              <a:ext cx="6096000" cy="2286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457200" y="1371600"/>
            <a:ext cx="6781800" cy="1069975"/>
          </a:xfrm>
        </p:spPr>
        <p:txBody>
          <a:bodyPr bIns="0" anchor="b" anchorCtr="0">
            <a:noAutofit/>
          </a:bodyPr>
          <a:lstStyle>
            <a:lvl1pPr>
              <a:defRPr sz="4200" baseline="0"/>
            </a:lvl1pPr>
          </a:lstStyle>
          <a:p>
            <a:r>
              <a:rPr lang="en-US"/>
              <a:t>Click to edit Master title style</a:t>
            </a:r>
            <a:endParaRPr lang="en-US" dirty="0"/>
          </a:p>
        </p:txBody>
      </p:sp>
      <p:sp>
        <p:nvSpPr>
          <p:cNvPr id="3" name="Subtitle 2"/>
          <p:cNvSpPr>
            <a:spLocks noGrp="1"/>
          </p:cNvSpPr>
          <p:nvPr>
            <p:ph type="subTitle" idx="1"/>
          </p:nvPr>
        </p:nvSpPr>
        <p:spPr>
          <a:xfrm>
            <a:off x="457200" y="2438400"/>
            <a:ext cx="6781800" cy="762000"/>
          </a:xfrm>
        </p:spPr>
        <p:txBody>
          <a:bodyPr lIns="0" tIns="0" rIns="0">
            <a:normAutofit/>
          </a:bodyPr>
          <a:lstStyle>
            <a:lvl1pPr marL="0" indent="0" algn="l">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9" name="Date Placeholder 18"/>
          <p:cNvSpPr>
            <a:spLocks noGrp="1"/>
          </p:cNvSpPr>
          <p:nvPr>
            <p:ph type="dt" sz="half" idx="10"/>
          </p:nvPr>
        </p:nvSpPr>
        <p:spPr>
          <a:xfrm>
            <a:off x="6210300" y="6610350"/>
            <a:ext cx="1524000" cy="228600"/>
          </a:xfrm>
        </p:spPr>
        <p:txBody>
          <a:bodyPr/>
          <a:lstStyle/>
          <a:p>
            <a:fld id="{A43F45EC-2902-4448-961F-73FB1E122BF2}" type="datetimeFigureOut">
              <a:rPr lang="es-MX" smtClean="0"/>
              <a:t>18/04/2017</a:t>
            </a:fld>
            <a:endParaRPr lang="es-MX"/>
          </a:p>
        </p:txBody>
      </p:sp>
      <p:sp>
        <p:nvSpPr>
          <p:cNvPr id="20" name="Slide Number Placeholder 19"/>
          <p:cNvSpPr>
            <a:spLocks noGrp="1"/>
          </p:cNvSpPr>
          <p:nvPr>
            <p:ph type="sldNum" sz="quarter" idx="11"/>
          </p:nvPr>
        </p:nvSpPr>
        <p:spPr>
          <a:xfrm>
            <a:off x="7924800" y="6610350"/>
            <a:ext cx="1198880" cy="228600"/>
          </a:xfrm>
        </p:spPr>
        <p:txBody>
          <a:bodyPr/>
          <a:lstStyle/>
          <a:p>
            <a:fld id="{C9CBF7FE-2BAD-494C-B4DD-7B3F8E995230}" type="slidenum">
              <a:rPr lang="es-MX" smtClean="0"/>
              <a:t>‹Nº›</a:t>
            </a:fld>
            <a:endParaRPr lang="es-MX"/>
          </a:p>
        </p:txBody>
      </p:sp>
      <p:sp>
        <p:nvSpPr>
          <p:cNvPr id="21" name="Footer Placeholder 20"/>
          <p:cNvSpPr>
            <a:spLocks noGrp="1"/>
          </p:cNvSpPr>
          <p:nvPr>
            <p:ph type="ftr" sz="quarter" idx="12"/>
          </p:nvPr>
        </p:nvSpPr>
        <p:spPr>
          <a:xfrm>
            <a:off x="457200" y="6611112"/>
            <a:ext cx="5600700" cy="228600"/>
          </a:xfrm>
        </p:spPr>
        <p:txBody>
          <a:bodyPr/>
          <a:lstStyle/>
          <a:p>
            <a:endParaRPr lang="es-MX"/>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4" name="Group 20"/>
          <p:cNvGrpSpPr/>
          <p:nvPr/>
        </p:nvGrpSpPr>
        <p:grpSpPr>
          <a:xfrm>
            <a:off x="0" y="6631305"/>
            <a:ext cx="9144000" cy="228600"/>
            <a:chOff x="0" y="6583680"/>
            <a:chExt cx="9144000" cy="228600"/>
          </a:xfrm>
        </p:grpSpPr>
        <p:sp>
          <p:nvSpPr>
            <p:cNvPr id="32" name="Rectangle 31"/>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bar_06.png"/>
          <p:cNvPicPr>
            <a:picLocks noChangeAspect="1"/>
          </p:cNvPicPr>
          <p:nvPr/>
        </p:nvPicPr>
        <p:blipFill>
          <a:blip r:embed="rId2">
            <a:duotone>
              <a:schemeClr val="accent2">
                <a:shade val="45000"/>
                <a:satMod val="135000"/>
              </a:schemeClr>
              <a:prstClr val="white"/>
            </a:duotone>
          </a:blip>
          <a:stretch>
            <a:fillRect/>
          </a:stretch>
        </p:blipFill>
        <p:spPr>
          <a:xfrm>
            <a:off x="0" y="403860"/>
            <a:ext cx="9144000" cy="53340"/>
          </a:xfrm>
          <a:prstGeom prst="rect">
            <a:avLst/>
          </a:prstGeom>
        </p:spPr>
      </p:pic>
      <p:pic>
        <p:nvPicPr>
          <p:cNvPr id="10" name="Picture 9" descr="2_01.jpg"/>
          <p:cNvPicPr>
            <a:picLocks noChangeAspect="1"/>
          </p:cNvPicPr>
          <p:nvPr/>
        </p:nvPicPr>
        <p:blipFill>
          <a:blip r:embed="rId3"/>
          <a:stretch>
            <a:fillRect/>
          </a:stretch>
        </p:blipFill>
        <p:spPr>
          <a:xfrm>
            <a:off x="0" y="0"/>
            <a:ext cx="9144000" cy="40386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ate Placeholder 16"/>
          <p:cNvSpPr>
            <a:spLocks noGrp="1"/>
          </p:cNvSpPr>
          <p:nvPr>
            <p:ph type="dt" sz="half" idx="10"/>
          </p:nvPr>
        </p:nvSpPr>
        <p:spPr/>
        <p:txBody>
          <a:bodyPr/>
          <a:lstStyle/>
          <a:p>
            <a:fld id="{A43F45EC-2902-4448-961F-73FB1E122BF2}" type="datetimeFigureOut">
              <a:rPr lang="es-MX" smtClean="0"/>
              <a:t>18/04/2017</a:t>
            </a:fld>
            <a:endParaRPr lang="es-MX"/>
          </a:p>
        </p:txBody>
      </p:sp>
      <p:sp>
        <p:nvSpPr>
          <p:cNvPr id="18" name="Slide Number Placeholder 17"/>
          <p:cNvSpPr>
            <a:spLocks noGrp="1"/>
          </p:cNvSpPr>
          <p:nvPr>
            <p:ph type="sldNum" sz="quarter" idx="11"/>
          </p:nvPr>
        </p:nvSpPr>
        <p:spPr/>
        <p:txBody>
          <a:bodyPr/>
          <a:lstStyle/>
          <a:p>
            <a:fld id="{C9CBF7FE-2BAD-494C-B4DD-7B3F8E995230}" type="slidenum">
              <a:rPr lang="es-MX" smtClean="0"/>
              <a:t>‹Nº›</a:t>
            </a:fld>
            <a:endParaRPr lang="es-MX"/>
          </a:p>
        </p:txBody>
      </p:sp>
      <p:sp>
        <p:nvSpPr>
          <p:cNvPr id="20" name="Footer Placeholder 19"/>
          <p:cNvSpPr>
            <a:spLocks noGrp="1"/>
          </p:cNvSpPr>
          <p:nvPr>
            <p:ph type="ftr" sz="quarter" idx="12"/>
          </p:nvPr>
        </p:nvSpPr>
        <p:spPr/>
        <p:txBody>
          <a:bodyPr/>
          <a:lstStyle/>
          <a:p>
            <a:endParaRPr lang="es-MX"/>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 name="Group 22"/>
          <p:cNvGrpSpPr/>
          <p:nvPr/>
        </p:nvGrpSpPr>
        <p:grpSpPr>
          <a:xfrm>
            <a:off x="1438274" y="6629400"/>
            <a:ext cx="7705726" cy="228600"/>
            <a:chOff x="1438274" y="6629400"/>
            <a:chExt cx="7705726" cy="228600"/>
          </a:xfrm>
        </p:grpSpPr>
        <p:sp>
          <p:nvSpPr>
            <p:cNvPr id="27" name="Rectangle 26"/>
            <p:cNvSpPr/>
            <p:nvPr/>
          </p:nvSpPr>
          <p:spPr>
            <a:xfrm>
              <a:off x="8763000" y="662940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142480" y="662940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438274" y="6629400"/>
              <a:ext cx="5663565"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752600" y="5245101"/>
            <a:ext cx="6934199" cy="1155700"/>
          </a:xfrm>
        </p:spPr>
        <p:txBody>
          <a:bodyPr anchor="t">
            <a:normAutofit/>
          </a:bodyPr>
          <a:lstStyle>
            <a:lvl1pPr algn="r">
              <a:defRPr sz="4200" b="0" i="0" cap="none" baseline="0"/>
            </a:lvl1pPr>
          </a:lstStyle>
          <a:p>
            <a:r>
              <a:rPr lang="en-US"/>
              <a:t>Click to edit Master title style</a:t>
            </a:r>
            <a:endParaRPr lang="en-US" dirty="0"/>
          </a:p>
        </p:txBody>
      </p:sp>
      <p:sp>
        <p:nvSpPr>
          <p:cNvPr id="3" name="Text Placeholder 2"/>
          <p:cNvSpPr>
            <a:spLocks noGrp="1"/>
          </p:cNvSpPr>
          <p:nvPr>
            <p:ph type="body" idx="1"/>
          </p:nvPr>
        </p:nvSpPr>
        <p:spPr>
          <a:xfrm>
            <a:off x="1752600" y="4114800"/>
            <a:ext cx="6934199" cy="1130300"/>
          </a:xfrm>
        </p:spPr>
        <p:txBody>
          <a:bodyPr anchor="b">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10" name="Picture 9" descr="9_01.jpg"/>
          <p:cNvPicPr>
            <a:picLocks noChangeAspect="1"/>
          </p:cNvPicPr>
          <p:nvPr/>
        </p:nvPicPr>
        <p:blipFill>
          <a:blip r:embed="rId2"/>
          <a:stretch>
            <a:fillRect/>
          </a:stretch>
        </p:blipFill>
        <p:spPr>
          <a:xfrm>
            <a:off x="0" y="0"/>
            <a:ext cx="1363980" cy="6858000"/>
          </a:xfrm>
          <a:prstGeom prst="rect">
            <a:avLst/>
          </a:prstGeom>
        </p:spPr>
      </p:pic>
      <p:sp>
        <p:nvSpPr>
          <p:cNvPr id="24" name="Date Placeholder 23"/>
          <p:cNvSpPr>
            <a:spLocks noGrp="1"/>
          </p:cNvSpPr>
          <p:nvPr>
            <p:ph type="dt" sz="half" idx="10"/>
          </p:nvPr>
        </p:nvSpPr>
        <p:spPr>
          <a:xfrm>
            <a:off x="7162800" y="6610350"/>
            <a:ext cx="1524000" cy="246888"/>
          </a:xfrm>
        </p:spPr>
        <p:txBody>
          <a:bodyPr/>
          <a:lstStyle/>
          <a:p>
            <a:fld id="{A43F45EC-2902-4448-961F-73FB1E122BF2}" type="datetimeFigureOut">
              <a:rPr lang="es-MX" smtClean="0"/>
              <a:t>18/04/2017</a:t>
            </a:fld>
            <a:endParaRPr lang="es-MX"/>
          </a:p>
        </p:txBody>
      </p:sp>
      <p:sp>
        <p:nvSpPr>
          <p:cNvPr id="25" name="Slide Number Placeholder 24"/>
          <p:cNvSpPr>
            <a:spLocks noGrp="1"/>
          </p:cNvSpPr>
          <p:nvPr>
            <p:ph type="sldNum" sz="quarter" idx="11"/>
          </p:nvPr>
        </p:nvSpPr>
        <p:spPr>
          <a:xfrm>
            <a:off x="8742680" y="6610350"/>
            <a:ext cx="381000" cy="246888"/>
          </a:xfrm>
        </p:spPr>
        <p:txBody>
          <a:bodyPr/>
          <a:lstStyle/>
          <a:p>
            <a:fld id="{C9CBF7FE-2BAD-494C-B4DD-7B3F8E995230}" type="slidenum">
              <a:rPr lang="es-MX" smtClean="0"/>
              <a:t>‹Nº›</a:t>
            </a:fld>
            <a:endParaRPr lang="es-MX"/>
          </a:p>
        </p:txBody>
      </p:sp>
      <p:sp>
        <p:nvSpPr>
          <p:cNvPr id="26" name="Footer Placeholder 25"/>
          <p:cNvSpPr>
            <a:spLocks noGrp="1"/>
          </p:cNvSpPr>
          <p:nvPr>
            <p:ph type="ftr" sz="quarter" idx="12"/>
          </p:nvPr>
        </p:nvSpPr>
        <p:spPr>
          <a:xfrm>
            <a:off x="1524000" y="6610350"/>
            <a:ext cx="5562600" cy="247650"/>
          </a:xfrm>
        </p:spPr>
        <p:txBody>
          <a:bodyPr/>
          <a:lstStyle/>
          <a:p>
            <a:endParaRPr lang="es-MX"/>
          </a:p>
        </p:txBody>
      </p:sp>
      <p:pic>
        <p:nvPicPr>
          <p:cNvPr id="20" name="Picture 19" descr="vert_bar_02.png"/>
          <p:cNvPicPr preferRelativeResize="0">
            <a:picLocks/>
          </p:cNvPicPr>
          <p:nvPr/>
        </p:nvPicPr>
        <p:blipFill>
          <a:blip r:embed="rId3">
            <a:duotone>
              <a:schemeClr val="accent3">
                <a:shade val="45000"/>
                <a:satMod val="135000"/>
              </a:schemeClr>
              <a:prstClr val="white"/>
            </a:duotone>
          </a:blip>
          <a:stretch>
            <a:fillRect/>
          </a:stretch>
        </p:blipFill>
        <p:spPr>
          <a:xfrm>
            <a:off x="1362456" y="0"/>
            <a:ext cx="73152"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3" name="Picture 12" descr="bar_06.png"/>
          <p:cNvPicPr>
            <a:picLocks noChangeAspect="1"/>
          </p:cNvPicPr>
          <p:nvPr/>
        </p:nvPicPr>
        <p:blipFill>
          <a:blip r:embed="rId2">
            <a:duotone>
              <a:schemeClr val="accent4">
                <a:shade val="45000"/>
                <a:satMod val="135000"/>
              </a:schemeClr>
              <a:prstClr val="white"/>
            </a:duotone>
          </a:blip>
          <a:stretch>
            <a:fillRect/>
          </a:stretch>
        </p:blipFill>
        <p:spPr>
          <a:xfrm>
            <a:off x="0" y="403860"/>
            <a:ext cx="9144000" cy="53340"/>
          </a:xfrm>
          <a:prstGeom prst="rect">
            <a:avLst/>
          </a:prstGeom>
        </p:spPr>
      </p:pic>
      <p:sp>
        <p:nvSpPr>
          <p:cNvPr id="2" name="Title 1"/>
          <p:cNvSpPr>
            <a:spLocks noGrp="1"/>
          </p:cNvSpPr>
          <p:nvPr>
            <p:ph type="title"/>
          </p:nvPr>
        </p:nvSpPr>
        <p:spPr/>
        <p:txBody>
          <a:bodyPr/>
          <a:lstStyle/>
          <a:p>
            <a:r>
              <a:rPr lang="en-US"/>
              <a:t>Click to edit Master title style</a:t>
            </a:r>
          </a:p>
        </p:txBody>
      </p:sp>
      <p:pic>
        <p:nvPicPr>
          <p:cNvPr id="12" name="Picture 11" descr="3_01.jpg"/>
          <p:cNvPicPr>
            <a:picLocks noChangeAspect="1"/>
          </p:cNvPicPr>
          <p:nvPr/>
        </p:nvPicPr>
        <p:blipFill>
          <a:blip r:embed="rId3"/>
          <a:stretch>
            <a:fillRect/>
          </a:stretch>
        </p:blipFill>
        <p:spPr>
          <a:xfrm>
            <a:off x="0" y="0"/>
            <a:ext cx="9144000" cy="403860"/>
          </a:xfrm>
          <a:prstGeom prst="rect">
            <a:avLst/>
          </a:prstGeom>
        </p:spPr>
      </p:pic>
      <p:sp>
        <p:nvSpPr>
          <p:cNvPr id="14" name="Content Placeholder 13"/>
          <p:cNvSpPr>
            <a:spLocks noGrp="1"/>
          </p:cNvSpPr>
          <p:nvPr>
            <p:ph sz="quarter" idx="13"/>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4"/>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14"/>
          <p:cNvGrpSpPr/>
          <p:nvPr/>
        </p:nvGrpSpPr>
        <p:grpSpPr>
          <a:xfrm>
            <a:off x="0" y="6631305"/>
            <a:ext cx="9144000" cy="228600"/>
            <a:chOff x="0" y="6583680"/>
            <a:chExt cx="9144000" cy="228600"/>
          </a:xfrm>
        </p:grpSpPr>
        <p:sp>
          <p:nvSpPr>
            <p:cNvPr id="17" name="Rectangle 16"/>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Date Placeholder 19"/>
          <p:cNvSpPr>
            <a:spLocks noGrp="1"/>
          </p:cNvSpPr>
          <p:nvPr>
            <p:ph type="dt" sz="half" idx="15"/>
          </p:nvPr>
        </p:nvSpPr>
        <p:spPr/>
        <p:txBody>
          <a:bodyPr/>
          <a:lstStyle/>
          <a:p>
            <a:fld id="{A43F45EC-2902-4448-961F-73FB1E122BF2}" type="datetimeFigureOut">
              <a:rPr lang="es-MX" smtClean="0"/>
              <a:t>18/04/2017</a:t>
            </a:fld>
            <a:endParaRPr lang="es-MX"/>
          </a:p>
        </p:txBody>
      </p:sp>
      <p:sp>
        <p:nvSpPr>
          <p:cNvPr id="21" name="Slide Number Placeholder 20"/>
          <p:cNvSpPr>
            <a:spLocks noGrp="1"/>
          </p:cNvSpPr>
          <p:nvPr>
            <p:ph type="sldNum" sz="quarter" idx="16"/>
          </p:nvPr>
        </p:nvSpPr>
        <p:spPr/>
        <p:txBody>
          <a:bodyPr/>
          <a:lstStyle/>
          <a:p>
            <a:fld id="{C9CBF7FE-2BAD-494C-B4DD-7B3F8E995230}" type="slidenum">
              <a:rPr lang="es-MX" smtClean="0"/>
              <a:t>‹Nº›</a:t>
            </a:fld>
            <a:endParaRPr lang="es-MX"/>
          </a:p>
        </p:txBody>
      </p:sp>
      <p:sp>
        <p:nvSpPr>
          <p:cNvPr id="22" name="Footer Placeholder 21"/>
          <p:cNvSpPr>
            <a:spLocks noGrp="1"/>
          </p:cNvSpPr>
          <p:nvPr>
            <p:ph type="ftr" sz="quarter" idx="17"/>
          </p:nvPr>
        </p:nvSpPr>
        <p:spPr/>
        <p:txBody>
          <a:bodyPr/>
          <a:lstStyle/>
          <a:p>
            <a:endParaRPr lang="es-MX"/>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981200"/>
            <a:ext cx="4040188" cy="411162"/>
          </a:xfrm>
        </p:spPr>
        <p:txBody>
          <a:bodyPr lIns="0" rIns="0" anchor="b">
            <a:noAutofit/>
          </a:bodyPr>
          <a:lstStyle>
            <a:lvl1pPr marL="0" indent="0">
              <a:lnSpc>
                <a:spcPct val="100000"/>
              </a:lnSpc>
              <a:buNone/>
              <a:defRPr sz="1600" b="1" i="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4" name="Picture 13" descr="4_01.jpg"/>
          <p:cNvPicPr>
            <a:picLocks noChangeAspect="1"/>
          </p:cNvPicPr>
          <p:nvPr/>
        </p:nvPicPr>
        <p:blipFill>
          <a:blip r:embed="rId2"/>
          <a:stretch>
            <a:fillRect/>
          </a:stretch>
        </p:blipFill>
        <p:spPr>
          <a:xfrm>
            <a:off x="0" y="0"/>
            <a:ext cx="9144000" cy="403860"/>
          </a:xfrm>
          <a:prstGeom prst="rect">
            <a:avLst/>
          </a:prstGeom>
        </p:spPr>
      </p:pic>
      <p:sp>
        <p:nvSpPr>
          <p:cNvPr id="15" name="Text Placeholder 2"/>
          <p:cNvSpPr>
            <a:spLocks noGrp="1"/>
          </p:cNvSpPr>
          <p:nvPr>
            <p:ph type="body" idx="13"/>
          </p:nvPr>
        </p:nvSpPr>
        <p:spPr>
          <a:xfrm>
            <a:off x="4648200" y="1981200"/>
            <a:ext cx="4040188" cy="411162"/>
          </a:xfrm>
        </p:spPr>
        <p:txBody>
          <a:bodyPr lIns="0" rIns="0" anchor="b">
            <a:noAutofit/>
          </a:bodyPr>
          <a:lstStyle>
            <a:lvl1pPr marL="0" indent="0">
              <a:lnSpc>
                <a:spcPct val="100000"/>
              </a:lnSpc>
              <a:buNone/>
              <a:defRPr sz="1600" b="1" i="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16"/>
          <p:cNvSpPr>
            <a:spLocks noGrp="1"/>
          </p:cNvSpPr>
          <p:nvPr>
            <p:ph sz="quarter" idx="14"/>
          </p:nvPr>
        </p:nvSpPr>
        <p:spPr>
          <a:xfrm>
            <a:off x="457200" y="2438400"/>
            <a:ext cx="4038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5"/>
          </p:nvPr>
        </p:nvSpPr>
        <p:spPr>
          <a:xfrm>
            <a:off x="4648200" y="2438400"/>
            <a:ext cx="4038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descr="bar_06.png"/>
          <p:cNvPicPr>
            <a:picLocks noChangeAspect="1"/>
          </p:cNvPicPr>
          <p:nvPr/>
        </p:nvPicPr>
        <p:blipFill>
          <a:blip r:embed="rId3">
            <a:duotone>
              <a:schemeClr val="accent5">
                <a:shade val="45000"/>
                <a:satMod val="135000"/>
              </a:schemeClr>
              <a:prstClr val="white"/>
            </a:duotone>
          </a:blip>
          <a:stretch>
            <a:fillRect/>
          </a:stretch>
        </p:blipFill>
        <p:spPr>
          <a:xfrm>
            <a:off x="0" y="403860"/>
            <a:ext cx="9144000" cy="53340"/>
          </a:xfrm>
          <a:prstGeom prst="rect">
            <a:avLst/>
          </a:prstGeom>
        </p:spPr>
      </p:pic>
      <p:grpSp>
        <p:nvGrpSpPr>
          <p:cNvPr id="4" name="Group 17"/>
          <p:cNvGrpSpPr/>
          <p:nvPr/>
        </p:nvGrpSpPr>
        <p:grpSpPr>
          <a:xfrm>
            <a:off x="0" y="6631305"/>
            <a:ext cx="9144000" cy="228600"/>
            <a:chOff x="0" y="6583680"/>
            <a:chExt cx="9144000" cy="228600"/>
          </a:xfrm>
        </p:grpSpPr>
        <p:sp>
          <p:nvSpPr>
            <p:cNvPr id="20" name="Rectangle 19"/>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Date Placeholder 22"/>
          <p:cNvSpPr>
            <a:spLocks noGrp="1"/>
          </p:cNvSpPr>
          <p:nvPr>
            <p:ph type="dt" sz="half" idx="16"/>
          </p:nvPr>
        </p:nvSpPr>
        <p:spPr/>
        <p:txBody>
          <a:bodyPr/>
          <a:lstStyle/>
          <a:p>
            <a:fld id="{A43F45EC-2902-4448-961F-73FB1E122BF2}" type="datetimeFigureOut">
              <a:rPr lang="es-MX" smtClean="0"/>
              <a:t>18/04/2017</a:t>
            </a:fld>
            <a:endParaRPr lang="es-MX"/>
          </a:p>
        </p:txBody>
      </p:sp>
      <p:sp>
        <p:nvSpPr>
          <p:cNvPr id="24" name="Slide Number Placeholder 23"/>
          <p:cNvSpPr>
            <a:spLocks noGrp="1"/>
          </p:cNvSpPr>
          <p:nvPr>
            <p:ph type="sldNum" sz="quarter" idx="17"/>
          </p:nvPr>
        </p:nvSpPr>
        <p:spPr/>
        <p:txBody>
          <a:bodyPr/>
          <a:lstStyle/>
          <a:p>
            <a:fld id="{C9CBF7FE-2BAD-494C-B4DD-7B3F8E995230}" type="slidenum">
              <a:rPr lang="es-MX" smtClean="0"/>
              <a:t>‹Nº›</a:t>
            </a:fld>
            <a:endParaRPr lang="es-MX"/>
          </a:p>
        </p:txBody>
      </p:sp>
      <p:sp>
        <p:nvSpPr>
          <p:cNvPr id="25" name="Footer Placeholder 24"/>
          <p:cNvSpPr>
            <a:spLocks noGrp="1"/>
          </p:cNvSpPr>
          <p:nvPr>
            <p:ph type="ftr" sz="quarter" idx="18"/>
          </p:nvPr>
        </p:nvSpPr>
        <p:spPr/>
        <p:txBody>
          <a:bodyPr/>
          <a:lstStyle/>
          <a:p>
            <a:endParaRPr lang="es-MX"/>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10" name="Picture 9" descr="2_01.jpg"/>
          <p:cNvPicPr>
            <a:picLocks noChangeAspect="1"/>
          </p:cNvPicPr>
          <p:nvPr/>
        </p:nvPicPr>
        <p:blipFill>
          <a:blip r:embed="rId2"/>
          <a:stretch>
            <a:fillRect/>
          </a:stretch>
        </p:blipFill>
        <p:spPr>
          <a:xfrm>
            <a:off x="0" y="0"/>
            <a:ext cx="9144000" cy="403860"/>
          </a:xfrm>
          <a:prstGeom prst="rect">
            <a:avLst/>
          </a:prstGeom>
        </p:spPr>
      </p:pic>
      <p:pic>
        <p:nvPicPr>
          <p:cNvPr id="11" name="Picture 10" descr="bar_06.png"/>
          <p:cNvPicPr>
            <a:picLocks noChangeAspect="1"/>
          </p:cNvPicPr>
          <p:nvPr/>
        </p:nvPicPr>
        <p:blipFill>
          <a:blip r:embed="rId3">
            <a:duotone>
              <a:schemeClr val="accent6">
                <a:shade val="45000"/>
                <a:satMod val="135000"/>
              </a:schemeClr>
              <a:prstClr val="white"/>
            </a:duotone>
          </a:blip>
          <a:stretch>
            <a:fillRect/>
          </a:stretch>
        </p:blipFill>
        <p:spPr>
          <a:xfrm>
            <a:off x="0" y="403860"/>
            <a:ext cx="9144000" cy="53340"/>
          </a:xfrm>
          <a:prstGeom prst="rect">
            <a:avLst/>
          </a:prstGeom>
        </p:spPr>
      </p:pic>
      <p:grpSp>
        <p:nvGrpSpPr>
          <p:cNvPr id="3" name="Group 11"/>
          <p:cNvGrpSpPr/>
          <p:nvPr/>
        </p:nvGrpSpPr>
        <p:grpSpPr>
          <a:xfrm>
            <a:off x="0" y="6631305"/>
            <a:ext cx="9144000" cy="228600"/>
            <a:chOff x="0" y="6583680"/>
            <a:chExt cx="9144000" cy="228600"/>
          </a:xfrm>
        </p:grpSpPr>
        <p:sp>
          <p:nvSpPr>
            <p:cNvPr id="13" name="Rectangle 12"/>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Date Placeholder 15"/>
          <p:cNvSpPr>
            <a:spLocks noGrp="1"/>
          </p:cNvSpPr>
          <p:nvPr>
            <p:ph type="dt" sz="half" idx="10"/>
          </p:nvPr>
        </p:nvSpPr>
        <p:spPr/>
        <p:txBody>
          <a:bodyPr/>
          <a:lstStyle/>
          <a:p>
            <a:fld id="{A43F45EC-2902-4448-961F-73FB1E122BF2}" type="datetimeFigureOut">
              <a:rPr lang="es-MX" smtClean="0"/>
              <a:t>18/04/2017</a:t>
            </a:fld>
            <a:endParaRPr lang="es-MX"/>
          </a:p>
        </p:txBody>
      </p:sp>
      <p:sp>
        <p:nvSpPr>
          <p:cNvPr id="17" name="Slide Number Placeholder 16"/>
          <p:cNvSpPr>
            <a:spLocks noGrp="1"/>
          </p:cNvSpPr>
          <p:nvPr>
            <p:ph type="sldNum" sz="quarter" idx="11"/>
          </p:nvPr>
        </p:nvSpPr>
        <p:spPr/>
        <p:txBody>
          <a:bodyPr/>
          <a:lstStyle/>
          <a:p>
            <a:fld id="{C9CBF7FE-2BAD-494C-B4DD-7B3F8E995230}" type="slidenum">
              <a:rPr lang="es-MX" smtClean="0"/>
              <a:t>‹Nº›</a:t>
            </a:fld>
            <a:endParaRPr lang="es-MX"/>
          </a:p>
        </p:txBody>
      </p:sp>
      <p:sp>
        <p:nvSpPr>
          <p:cNvPr id="18" name="Footer Placeholder 17"/>
          <p:cNvSpPr>
            <a:spLocks noGrp="1"/>
          </p:cNvSpPr>
          <p:nvPr>
            <p:ph type="ftr" sz="quarter" idx="12"/>
          </p:nvPr>
        </p:nvSpPr>
        <p:spPr/>
        <p:txBody>
          <a:bodyPr/>
          <a:lstStyle/>
          <a:p>
            <a:endParaRPr lang="es-MX"/>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8"/>
          <p:cNvGrpSpPr/>
          <p:nvPr/>
        </p:nvGrpSpPr>
        <p:grpSpPr>
          <a:xfrm>
            <a:off x="0" y="6631305"/>
            <a:ext cx="9144000" cy="228600"/>
            <a:chOff x="0" y="6583680"/>
            <a:chExt cx="9144000" cy="228600"/>
          </a:xfrm>
        </p:grpSpPr>
        <p:sp>
          <p:nvSpPr>
            <p:cNvPr id="10" name="Rectangle 9"/>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Date Placeholder 12"/>
          <p:cNvSpPr>
            <a:spLocks noGrp="1"/>
          </p:cNvSpPr>
          <p:nvPr>
            <p:ph type="dt" sz="half" idx="10"/>
          </p:nvPr>
        </p:nvSpPr>
        <p:spPr/>
        <p:txBody>
          <a:bodyPr/>
          <a:lstStyle/>
          <a:p>
            <a:fld id="{A43F45EC-2902-4448-961F-73FB1E122BF2}" type="datetimeFigureOut">
              <a:rPr lang="es-MX" smtClean="0"/>
              <a:t>18/04/2017</a:t>
            </a:fld>
            <a:endParaRPr lang="es-MX"/>
          </a:p>
        </p:txBody>
      </p:sp>
      <p:sp>
        <p:nvSpPr>
          <p:cNvPr id="14" name="Slide Number Placeholder 13"/>
          <p:cNvSpPr>
            <a:spLocks noGrp="1"/>
          </p:cNvSpPr>
          <p:nvPr>
            <p:ph type="sldNum" sz="quarter" idx="11"/>
          </p:nvPr>
        </p:nvSpPr>
        <p:spPr/>
        <p:txBody>
          <a:bodyPr/>
          <a:lstStyle/>
          <a:p>
            <a:fld id="{C9CBF7FE-2BAD-494C-B4DD-7B3F8E995230}" type="slidenum">
              <a:rPr lang="es-MX" smtClean="0"/>
              <a:t>‹Nº›</a:t>
            </a:fld>
            <a:endParaRPr lang="es-MX"/>
          </a:p>
        </p:txBody>
      </p:sp>
      <p:sp>
        <p:nvSpPr>
          <p:cNvPr id="22" name="Footer Placeholder 21"/>
          <p:cNvSpPr>
            <a:spLocks noGrp="1"/>
          </p:cNvSpPr>
          <p:nvPr>
            <p:ph type="ftr" sz="quarter" idx="12"/>
          </p:nvPr>
        </p:nvSpPr>
        <p:spPr/>
        <p:txBody>
          <a:bodyPr/>
          <a:lstStyle/>
          <a:p>
            <a:endParaRPr lang="es-MX"/>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3_01.jpg"/>
          <p:cNvPicPr>
            <a:picLocks noChangeAspect="1"/>
          </p:cNvPicPr>
          <p:nvPr/>
        </p:nvPicPr>
        <p:blipFill>
          <a:blip r:embed="rId2"/>
          <a:stretch>
            <a:fillRect/>
          </a:stretch>
        </p:blipFill>
        <p:spPr>
          <a:xfrm>
            <a:off x="0" y="0"/>
            <a:ext cx="9144000" cy="403860"/>
          </a:xfrm>
          <a:prstGeom prst="rect">
            <a:avLst/>
          </a:prstGeom>
        </p:spPr>
      </p:pic>
      <p:sp>
        <p:nvSpPr>
          <p:cNvPr id="13" name="Text Placeholder 2"/>
          <p:cNvSpPr>
            <a:spLocks noGrp="1"/>
          </p:cNvSpPr>
          <p:nvPr>
            <p:ph type="title"/>
          </p:nvPr>
        </p:nvSpPr>
        <p:spPr>
          <a:xfrm>
            <a:off x="457200" y="1524000"/>
            <a:ext cx="3352800" cy="914400"/>
          </a:xfrm>
        </p:spPr>
        <p:txBody>
          <a:bodyPr lIns="0" rIns="0" anchor="b">
            <a:noAutofit/>
          </a:bodyPr>
          <a:lstStyle>
            <a:lvl1pPr marL="0" indent="0">
              <a:lnSpc>
                <a:spcPct val="100000"/>
              </a:lnSpc>
              <a:buNone/>
              <a:defRPr sz="1800" b="1" i="0"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title style</a:t>
            </a:r>
          </a:p>
        </p:txBody>
      </p:sp>
      <p:sp>
        <p:nvSpPr>
          <p:cNvPr id="15" name="Content Placeholder 14"/>
          <p:cNvSpPr>
            <a:spLocks noGrp="1"/>
          </p:cNvSpPr>
          <p:nvPr>
            <p:ph sz="quarter" idx="14"/>
          </p:nvPr>
        </p:nvSpPr>
        <p:spPr>
          <a:xfrm>
            <a:off x="4419600" y="1524000"/>
            <a:ext cx="42672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idx="2"/>
          </p:nvPr>
        </p:nvSpPr>
        <p:spPr>
          <a:xfrm>
            <a:off x="457201" y="2514599"/>
            <a:ext cx="3352800" cy="3127248"/>
          </a:xfrm>
        </p:spPr>
        <p:txBody>
          <a:bodyPr/>
          <a:lstStyle>
            <a:lvl1pPr marL="0" indent="0">
              <a:lnSpc>
                <a:spcPct val="150000"/>
              </a:lnSpc>
              <a:spcBef>
                <a:spcPts val="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4" name="Picture 13" descr="bar_06.png"/>
          <p:cNvPicPr>
            <a:picLocks noChangeAspect="1"/>
          </p:cNvPicPr>
          <p:nvPr/>
        </p:nvPicPr>
        <p:blipFill>
          <a:blip r:embed="rId3">
            <a:duotone>
              <a:schemeClr val="accent1">
                <a:shade val="45000"/>
                <a:satMod val="135000"/>
              </a:schemeClr>
              <a:prstClr val="white"/>
            </a:duotone>
          </a:blip>
          <a:stretch>
            <a:fillRect/>
          </a:stretch>
        </p:blipFill>
        <p:spPr>
          <a:xfrm>
            <a:off x="0" y="403860"/>
            <a:ext cx="9144000" cy="53340"/>
          </a:xfrm>
          <a:prstGeom prst="rect">
            <a:avLst/>
          </a:prstGeom>
        </p:spPr>
      </p:pic>
      <p:grpSp>
        <p:nvGrpSpPr>
          <p:cNvPr id="2" name="Group 15"/>
          <p:cNvGrpSpPr/>
          <p:nvPr/>
        </p:nvGrpSpPr>
        <p:grpSpPr>
          <a:xfrm>
            <a:off x="0" y="6631305"/>
            <a:ext cx="9144000" cy="228600"/>
            <a:chOff x="0" y="6583680"/>
            <a:chExt cx="9144000" cy="228600"/>
          </a:xfrm>
        </p:grpSpPr>
        <p:sp>
          <p:nvSpPr>
            <p:cNvPr id="17" name="Rectangle 16"/>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Date Placeholder 19"/>
          <p:cNvSpPr>
            <a:spLocks noGrp="1"/>
          </p:cNvSpPr>
          <p:nvPr>
            <p:ph type="dt" sz="half" idx="15"/>
          </p:nvPr>
        </p:nvSpPr>
        <p:spPr/>
        <p:txBody>
          <a:bodyPr/>
          <a:lstStyle/>
          <a:p>
            <a:fld id="{A43F45EC-2902-4448-961F-73FB1E122BF2}" type="datetimeFigureOut">
              <a:rPr lang="es-MX" smtClean="0"/>
              <a:t>18/04/2017</a:t>
            </a:fld>
            <a:endParaRPr lang="es-MX"/>
          </a:p>
        </p:txBody>
      </p:sp>
      <p:sp>
        <p:nvSpPr>
          <p:cNvPr id="21" name="Slide Number Placeholder 20"/>
          <p:cNvSpPr>
            <a:spLocks noGrp="1"/>
          </p:cNvSpPr>
          <p:nvPr>
            <p:ph type="sldNum" sz="quarter" idx="16"/>
          </p:nvPr>
        </p:nvSpPr>
        <p:spPr/>
        <p:txBody>
          <a:bodyPr/>
          <a:lstStyle/>
          <a:p>
            <a:fld id="{C9CBF7FE-2BAD-494C-B4DD-7B3F8E995230}" type="slidenum">
              <a:rPr lang="es-MX" smtClean="0"/>
              <a:t>‹Nº›</a:t>
            </a:fld>
            <a:endParaRPr lang="es-MX"/>
          </a:p>
        </p:txBody>
      </p:sp>
      <p:sp>
        <p:nvSpPr>
          <p:cNvPr id="22" name="Footer Placeholder 21"/>
          <p:cNvSpPr>
            <a:spLocks noGrp="1"/>
          </p:cNvSpPr>
          <p:nvPr>
            <p:ph type="ftr" sz="quarter" idx="17"/>
          </p:nvPr>
        </p:nvSpPr>
        <p:spPr/>
        <p:txBody>
          <a:bodyPr/>
          <a:lstStyle/>
          <a:p>
            <a:endParaRPr lang="es-MX"/>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ed Rectangle 8"/>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3894" y="2921988"/>
            <a:ext cx="5064953" cy="1695631"/>
          </a:xfrm>
        </p:spPr>
        <p:txBody>
          <a:bodyPr/>
          <a:lstStyle/>
          <a:p>
            <a:r>
              <a:rPr lang="en-US"/>
              <a:t>Click to edit Master title style</a:t>
            </a:r>
          </a:p>
        </p:txBody>
      </p:sp>
      <p:sp>
        <p:nvSpPr>
          <p:cNvPr id="3" name="Content Placeholder 2"/>
          <p:cNvSpPr>
            <a:spLocks noGrp="1"/>
          </p:cNvSpPr>
          <p:nvPr>
            <p:ph idx="1"/>
          </p:nvPr>
        </p:nvSpPr>
        <p:spPr>
          <a:xfrm rot="900000">
            <a:off x="3479028" y="959716"/>
            <a:ext cx="4658735" cy="507762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900000">
            <a:off x="1690988" y="608314"/>
            <a:ext cx="1789355" cy="365125"/>
          </a:xfrm>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a:xfrm rot="900000">
            <a:off x="3103620" y="6177546"/>
            <a:ext cx="2392237" cy="365125"/>
          </a:xfrm>
        </p:spPr>
        <p:txBody>
          <a:bodyPr/>
          <a:lstStyle/>
          <a:p>
            <a:endParaRPr lang="es-MX"/>
          </a:p>
        </p:txBody>
      </p:sp>
      <p:sp>
        <p:nvSpPr>
          <p:cNvPr id="6" name="Slide Number Placeholder 5"/>
          <p:cNvSpPr>
            <a:spLocks noGrp="1"/>
          </p:cNvSpPr>
          <p:nvPr>
            <p:ph type="sldNum" sz="quarter" idx="12"/>
          </p:nvPr>
        </p:nvSpPr>
        <p:spPr>
          <a:xfrm rot="900000">
            <a:off x="1265370" y="300797"/>
            <a:ext cx="2287319" cy="365125"/>
          </a:xfrm>
        </p:spPr>
        <p:txBody>
          <a:bodyPr/>
          <a:lstStyle/>
          <a:p>
            <a:fld id="{C9CBF7FE-2BAD-494C-B4DD-7B3F8E995230}" type="slidenum">
              <a:rPr lang="es-MX" smtClean="0"/>
              <a:t>‹Nº›</a:t>
            </a:fld>
            <a:endParaRPr lang="es-MX"/>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2" name="Group 15"/>
          <p:cNvGrpSpPr/>
          <p:nvPr/>
        </p:nvGrpSpPr>
        <p:grpSpPr>
          <a:xfrm>
            <a:off x="0" y="6631305"/>
            <a:ext cx="9144000" cy="228600"/>
            <a:chOff x="0" y="6583680"/>
            <a:chExt cx="9144000" cy="228600"/>
          </a:xfrm>
        </p:grpSpPr>
        <p:sp>
          <p:nvSpPr>
            <p:cNvPr id="13" name="Rectangle 12"/>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57200" y="1527048"/>
            <a:ext cx="3355848" cy="914400"/>
          </a:xfrm>
        </p:spPr>
        <p:txBody>
          <a:bodyPr anchor="b">
            <a:normAutofit/>
          </a:bodyPr>
          <a:lstStyle>
            <a:lvl1pPr algn="l">
              <a:defRPr lang="en-US" sz="1800" b="1" i="0" kern="1200" cap="all" spc="100" baseline="0" dirty="0" smtClean="0">
                <a:solidFill>
                  <a:schemeClr val="tx2"/>
                </a:solidFill>
                <a:latin typeface="+mn-lt"/>
                <a:ea typeface="+mn-ea"/>
                <a:cs typeface="+mn-cs"/>
              </a:defRPr>
            </a:lvl1pPr>
          </a:lstStyle>
          <a:p>
            <a:pPr marL="0" lvl="0" indent="0" algn="l" defTabSz="914400" rtl="0" eaLnBrk="1" latinLnBrk="0" hangingPunct="1">
              <a:lnSpc>
                <a:spcPct val="100000"/>
              </a:lnSpc>
              <a:spcBef>
                <a:spcPct val="20000"/>
              </a:spcBef>
              <a:spcAft>
                <a:spcPts val="600"/>
              </a:spcAft>
              <a:buFont typeface="Wingdings" pitchFamily="2" charset="2"/>
              <a:buNone/>
            </a:pPr>
            <a:r>
              <a:rPr lang="en-US"/>
              <a:t>Click to edit Master title style</a:t>
            </a:r>
            <a:endParaRPr lang="en-US" dirty="0"/>
          </a:p>
        </p:txBody>
      </p:sp>
      <p:sp>
        <p:nvSpPr>
          <p:cNvPr id="3" name="Picture Placeholder 2"/>
          <p:cNvSpPr>
            <a:spLocks noGrp="1"/>
          </p:cNvSpPr>
          <p:nvPr>
            <p:ph type="pic" idx="1"/>
          </p:nvPr>
        </p:nvSpPr>
        <p:spPr>
          <a:xfrm>
            <a:off x="4425696" y="1554480"/>
            <a:ext cx="4270248" cy="4059936"/>
          </a:xfrm>
          <a:solidFill>
            <a:schemeClr val="bg1"/>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514600"/>
            <a:ext cx="3355848" cy="3127248"/>
          </a:xfrm>
        </p:spPr>
        <p:txBody>
          <a:bodyPr/>
          <a:lstStyle>
            <a:lvl1pPr marL="0" indent="0">
              <a:lnSpc>
                <a:spcPct val="150000"/>
              </a:lnSpc>
              <a:spcBef>
                <a:spcPts val="0"/>
              </a:spcBef>
              <a:buNone/>
              <a:defRPr lang="en-US" sz="1400" kern="1200" baseline="0" dirty="0" smtClean="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pic>
        <p:nvPicPr>
          <p:cNvPr id="8" name="Picture 7" descr="4_01.jpg"/>
          <p:cNvPicPr>
            <a:picLocks noChangeAspect="1"/>
          </p:cNvPicPr>
          <p:nvPr/>
        </p:nvPicPr>
        <p:blipFill>
          <a:blip r:embed="rId2"/>
          <a:stretch>
            <a:fillRect/>
          </a:stretch>
        </p:blipFill>
        <p:spPr>
          <a:xfrm>
            <a:off x="0" y="0"/>
            <a:ext cx="9144000" cy="403860"/>
          </a:xfrm>
          <a:prstGeom prst="rect">
            <a:avLst/>
          </a:prstGeom>
        </p:spPr>
      </p:pic>
      <p:pic>
        <p:nvPicPr>
          <p:cNvPr id="9" name="Picture 8" descr="bar_06.png"/>
          <p:cNvPicPr>
            <a:picLocks noChangeAspect="1"/>
          </p:cNvPicPr>
          <p:nvPr/>
        </p:nvPicPr>
        <p:blipFill>
          <a:blip r:embed="rId3">
            <a:duotone>
              <a:schemeClr val="accent2">
                <a:shade val="45000"/>
                <a:satMod val="135000"/>
              </a:schemeClr>
              <a:prstClr val="white"/>
            </a:duotone>
          </a:blip>
          <a:stretch>
            <a:fillRect/>
          </a:stretch>
        </p:blipFill>
        <p:spPr>
          <a:xfrm>
            <a:off x="0" y="403860"/>
            <a:ext cx="9144000" cy="53340"/>
          </a:xfrm>
          <a:prstGeom prst="rect">
            <a:avLst/>
          </a:prstGeom>
        </p:spPr>
      </p:pic>
      <p:cxnSp>
        <p:nvCxnSpPr>
          <p:cNvPr id="10" name="Straight Connector 9"/>
          <p:cNvCxnSpPr/>
          <p:nvPr/>
        </p:nvCxnSpPr>
        <p:spPr>
          <a:xfrm>
            <a:off x="4419600" y="1524000"/>
            <a:ext cx="4267200"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19600" y="5637212"/>
            <a:ext cx="4267200"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10"/>
          <p:cNvGrpSpPr/>
          <p:nvPr/>
        </p:nvGrpSpPr>
        <p:grpSpPr>
          <a:xfrm>
            <a:off x="0" y="6631305"/>
            <a:ext cx="9144000" cy="228600"/>
            <a:chOff x="0" y="6583680"/>
            <a:chExt cx="9144000" cy="228600"/>
          </a:xfrm>
        </p:grpSpPr>
        <p:sp>
          <p:nvSpPr>
            <p:cNvPr id="12" name="Rectangle 11"/>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ate Placeholder 21"/>
          <p:cNvSpPr>
            <a:spLocks noGrp="1"/>
          </p:cNvSpPr>
          <p:nvPr>
            <p:ph type="dt" sz="half" idx="10"/>
          </p:nvPr>
        </p:nvSpPr>
        <p:spPr/>
        <p:txBody>
          <a:bodyPr/>
          <a:lstStyle/>
          <a:p>
            <a:fld id="{A43F45EC-2902-4448-961F-73FB1E122BF2}" type="datetimeFigureOut">
              <a:rPr lang="es-MX" smtClean="0"/>
              <a:t>18/04/2017</a:t>
            </a:fld>
            <a:endParaRPr lang="es-MX"/>
          </a:p>
        </p:txBody>
      </p:sp>
      <p:sp>
        <p:nvSpPr>
          <p:cNvPr id="23" name="Slide Number Placeholder 22"/>
          <p:cNvSpPr>
            <a:spLocks noGrp="1"/>
          </p:cNvSpPr>
          <p:nvPr>
            <p:ph type="sldNum" sz="quarter" idx="11"/>
          </p:nvPr>
        </p:nvSpPr>
        <p:spPr/>
        <p:txBody>
          <a:bodyPr/>
          <a:lstStyle/>
          <a:p>
            <a:fld id="{C9CBF7FE-2BAD-494C-B4DD-7B3F8E995230}" type="slidenum">
              <a:rPr lang="es-MX" smtClean="0"/>
              <a:t>‹Nº›</a:t>
            </a:fld>
            <a:endParaRPr lang="es-MX"/>
          </a:p>
        </p:txBody>
      </p:sp>
      <p:sp>
        <p:nvSpPr>
          <p:cNvPr id="24" name="Footer Placeholder 23"/>
          <p:cNvSpPr>
            <a:spLocks noGrp="1"/>
          </p:cNvSpPr>
          <p:nvPr>
            <p:ph type="ftr" sz="quarter" idx="12"/>
          </p:nvPr>
        </p:nvSpPr>
        <p:spPr/>
        <p:txBody>
          <a:bodyPr/>
          <a:lstStyle/>
          <a:p>
            <a:endParaRPr lang="es-MX"/>
          </a:p>
        </p:txBody>
      </p:sp>
      <p:pic>
        <p:nvPicPr>
          <p:cNvPr id="11" name="Picture 10" descr="bar_06.png"/>
          <p:cNvPicPr>
            <a:picLocks noChangeAspect="1"/>
          </p:cNvPicPr>
          <p:nvPr/>
        </p:nvPicPr>
        <p:blipFill>
          <a:blip r:embed="rId2">
            <a:duotone>
              <a:schemeClr val="accent2">
                <a:shade val="45000"/>
                <a:satMod val="135000"/>
              </a:schemeClr>
              <a:prstClr val="white"/>
            </a:duotone>
          </a:blip>
          <a:stretch>
            <a:fillRect/>
          </a:stretch>
        </p:blipFill>
        <p:spPr>
          <a:xfrm>
            <a:off x="0" y="403860"/>
            <a:ext cx="9144000" cy="53340"/>
          </a:xfrm>
          <a:prstGeom prst="rect">
            <a:avLst/>
          </a:prstGeom>
        </p:spPr>
      </p:pic>
      <p:pic>
        <p:nvPicPr>
          <p:cNvPr id="14" name="Picture 13" descr="2_01.jpg"/>
          <p:cNvPicPr>
            <a:picLocks noChangeAspect="1"/>
          </p:cNvPicPr>
          <p:nvPr/>
        </p:nvPicPr>
        <p:blipFill>
          <a:blip r:embed="rId3"/>
          <a:stretch>
            <a:fillRect/>
          </a:stretch>
        </p:blipFill>
        <p:spPr>
          <a:xfrm>
            <a:off x="0" y="0"/>
            <a:ext cx="9144000" cy="40386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89085"/>
            <a:ext cx="2057400" cy="553707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585216"/>
            <a:ext cx="6019800" cy="55412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10"/>
          <p:cNvGrpSpPr/>
          <p:nvPr/>
        </p:nvGrpSpPr>
        <p:grpSpPr>
          <a:xfrm>
            <a:off x="0" y="6631305"/>
            <a:ext cx="9144000" cy="228600"/>
            <a:chOff x="0" y="6583680"/>
            <a:chExt cx="9144000" cy="228600"/>
          </a:xfrm>
        </p:grpSpPr>
        <p:sp>
          <p:nvSpPr>
            <p:cNvPr id="12" name="Rectangle 11"/>
            <p:cNvSpPr/>
            <p:nvPr/>
          </p:nvSpPr>
          <p:spPr>
            <a:xfrm>
              <a:off x="8763000" y="6583680"/>
              <a:ext cx="381000"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42480" y="6583680"/>
              <a:ext cx="1581912" cy="228600"/>
            </a:xfrm>
            <a:prstGeom prst="rect">
              <a:avLst/>
            </a:prstGeom>
            <a:solidFill>
              <a:schemeClr val="bg1">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0" y="6583680"/>
              <a:ext cx="7101840" cy="228600"/>
            </a:xfrm>
            <a:prstGeom prst="rect">
              <a:avLst/>
            </a:prstGeom>
            <a:solidFill>
              <a:schemeClr val="bg1">
                <a:alpha val="2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ate Placeholder 21"/>
          <p:cNvSpPr>
            <a:spLocks noGrp="1"/>
          </p:cNvSpPr>
          <p:nvPr>
            <p:ph type="dt" sz="half" idx="10"/>
          </p:nvPr>
        </p:nvSpPr>
        <p:spPr/>
        <p:txBody>
          <a:bodyPr/>
          <a:lstStyle/>
          <a:p>
            <a:fld id="{A43F45EC-2902-4448-961F-73FB1E122BF2}" type="datetimeFigureOut">
              <a:rPr lang="es-MX" smtClean="0"/>
              <a:t>18/04/2017</a:t>
            </a:fld>
            <a:endParaRPr lang="es-MX"/>
          </a:p>
        </p:txBody>
      </p:sp>
      <p:sp>
        <p:nvSpPr>
          <p:cNvPr id="23" name="Slide Number Placeholder 22"/>
          <p:cNvSpPr>
            <a:spLocks noGrp="1"/>
          </p:cNvSpPr>
          <p:nvPr>
            <p:ph type="sldNum" sz="quarter" idx="11"/>
          </p:nvPr>
        </p:nvSpPr>
        <p:spPr/>
        <p:txBody>
          <a:bodyPr/>
          <a:lstStyle/>
          <a:p>
            <a:fld id="{C9CBF7FE-2BAD-494C-B4DD-7B3F8E995230}" type="slidenum">
              <a:rPr lang="es-MX" smtClean="0"/>
              <a:t>‹Nº›</a:t>
            </a:fld>
            <a:endParaRPr lang="es-MX"/>
          </a:p>
        </p:txBody>
      </p:sp>
      <p:sp>
        <p:nvSpPr>
          <p:cNvPr id="24" name="Footer Placeholder 23"/>
          <p:cNvSpPr>
            <a:spLocks noGrp="1"/>
          </p:cNvSpPr>
          <p:nvPr>
            <p:ph type="ftr" sz="quarter" idx="12"/>
          </p:nvPr>
        </p:nvSpPr>
        <p:spPr/>
        <p:txBody>
          <a:bodyPr/>
          <a:lstStyle/>
          <a:p>
            <a:endParaRPr lang="es-MX"/>
          </a:p>
        </p:txBody>
      </p:sp>
      <p:pic>
        <p:nvPicPr>
          <p:cNvPr id="11" name="Picture 10" descr="bar_06.png"/>
          <p:cNvPicPr>
            <a:picLocks noChangeAspect="1"/>
          </p:cNvPicPr>
          <p:nvPr/>
        </p:nvPicPr>
        <p:blipFill>
          <a:blip r:embed="rId2">
            <a:duotone>
              <a:schemeClr val="accent2">
                <a:shade val="45000"/>
                <a:satMod val="135000"/>
              </a:schemeClr>
              <a:prstClr val="white"/>
            </a:duotone>
          </a:blip>
          <a:stretch>
            <a:fillRect/>
          </a:stretch>
        </p:blipFill>
        <p:spPr>
          <a:xfrm>
            <a:off x="0" y="403860"/>
            <a:ext cx="9144000" cy="53340"/>
          </a:xfrm>
          <a:prstGeom prst="rect">
            <a:avLst/>
          </a:prstGeom>
        </p:spPr>
      </p:pic>
      <p:pic>
        <p:nvPicPr>
          <p:cNvPr id="14" name="Picture 13" descr="2_01.jpg"/>
          <p:cNvPicPr>
            <a:picLocks noChangeAspect="1"/>
          </p:cNvPicPr>
          <p:nvPr/>
        </p:nvPicPr>
        <p:blipFill>
          <a:blip r:embed="rId3"/>
          <a:stretch>
            <a:fillRect/>
          </a:stretch>
        </p:blipFill>
        <p:spPr>
          <a:xfrm>
            <a:off x="0" y="0"/>
            <a:ext cx="9144000" cy="40386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43F45EC-2902-4448-961F-73FB1E122BF2}" type="datetimeFigureOut">
              <a:rPr lang="es-MX" smtClean="0"/>
              <a:t>18/04/2017</a:t>
            </a:fld>
            <a:endParaRPr lang="es-MX"/>
          </a:p>
        </p:txBody>
      </p:sp>
      <p:sp>
        <p:nvSpPr>
          <p:cNvPr id="19" name="Footer Placeholder 18"/>
          <p:cNvSpPr>
            <a:spLocks noGrp="1"/>
          </p:cNvSpPr>
          <p:nvPr>
            <p:ph type="ftr" sz="quarter" idx="11"/>
          </p:nvPr>
        </p:nvSpPr>
        <p:spPr/>
        <p:txBody>
          <a:bodyPr/>
          <a:lstStyle/>
          <a:p>
            <a:endParaRPr lang="es-MX"/>
          </a:p>
        </p:txBody>
      </p:sp>
      <p:sp>
        <p:nvSpPr>
          <p:cNvPr id="27" name="Slide Number Placeholder 26"/>
          <p:cNvSpPr>
            <a:spLocks noGrp="1"/>
          </p:cNvSpPr>
          <p:nvPr>
            <p:ph type="sldNum" sz="quarter" idx="12"/>
          </p:nvPr>
        </p:nvSpPr>
        <p:spPr/>
        <p:txBody>
          <a:bodyPr/>
          <a:lstStyle/>
          <a:p>
            <a:fld id="{C9CBF7FE-2BAD-494C-B4DD-7B3F8E995230}" type="slidenum">
              <a:rPr lang="es-MX" smtClean="0"/>
              <a:t>‹Nº›</a:t>
            </a:fld>
            <a:endParaRPr lang="es-MX"/>
          </a:p>
        </p:txBody>
      </p:sp>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43F45EC-2902-4448-961F-73FB1E122BF2}" type="datetimeFigureOut">
              <a:rPr lang="es-MX" smtClean="0"/>
              <a:t>18/04/2017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43F45EC-2902-4448-961F-73FB1E122BF2}" type="datetimeFigureOut">
              <a:rPr lang="es-MX" smtClean="0"/>
              <a:t>18/04/2017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F45EC-2902-4448-961F-73FB1E122BF2}" type="datetimeFigureOut">
              <a:rPr lang="es-MX" smtClean="0"/>
              <a:t>18/04/2017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7" name="Rounded Rectangle 16"/>
          <p:cNvSpPr/>
          <p:nvPr/>
        </p:nvSpPr>
        <p:spPr>
          <a:xfrm rot="900000">
            <a:off x="-57216" y="-1017685"/>
            <a:ext cx="7411427" cy="3438177"/>
          </a:xfrm>
          <a:custGeom>
            <a:avLst/>
            <a:gdLst/>
            <a:ahLst/>
            <a:cxnLst/>
            <a:rect l="l" t="t" r="r" b="b"/>
            <a:pathLst>
              <a:path w="7411427" h="3438177">
                <a:moveTo>
                  <a:pt x="0" y="1985886"/>
                </a:moveTo>
                <a:lnTo>
                  <a:pt x="7411427" y="0"/>
                </a:lnTo>
                <a:lnTo>
                  <a:pt x="7411427" y="3356087"/>
                </a:lnTo>
                <a:cubicBezTo>
                  <a:pt x="7411427" y="3401424"/>
                  <a:pt x="7374674" y="3438177"/>
                  <a:pt x="7329337" y="3438177"/>
                </a:cubicBezTo>
                <a:lnTo>
                  <a:pt x="389140" y="3438177"/>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776641" y="2417820"/>
            <a:ext cx="6998365" cy="5080081"/>
          </a:xfrm>
          <a:custGeom>
            <a:avLst/>
            <a:gdLst/>
            <a:ahLst/>
            <a:cxnLst/>
            <a:rect l="l" t="t" r="r" b="b"/>
            <a:pathLst>
              <a:path w="6998365" h="5080081">
                <a:moveTo>
                  <a:pt x="0" y="0"/>
                </a:moveTo>
                <a:lnTo>
                  <a:pt x="6916275" y="0"/>
                </a:lnTo>
                <a:cubicBezTo>
                  <a:pt x="6961612" y="0"/>
                  <a:pt x="6998365" y="36753"/>
                  <a:pt x="6998365" y="82090"/>
                </a:cubicBezTo>
                <a:lnTo>
                  <a:pt x="6998365" y="3569608"/>
                </a:lnTo>
                <a:lnTo>
                  <a:pt x="1361203" y="5080081"/>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900000">
            <a:off x="6338067" y="3775812"/>
            <a:ext cx="3102275" cy="3544033"/>
          </a:xfrm>
          <a:custGeom>
            <a:avLst/>
            <a:gdLst/>
            <a:ahLst/>
            <a:cxnLst/>
            <a:rect l="l" t="t" r="r" b="b"/>
            <a:pathLst>
              <a:path w="3102275" h="3544033">
                <a:moveTo>
                  <a:pt x="50137" y="6451"/>
                </a:moveTo>
                <a:cubicBezTo>
                  <a:pt x="59958" y="2297"/>
                  <a:pt x="70756" y="0"/>
                  <a:pt x="82090" y="0"/>
                </a:cubicBezTo>
                <a:lnTo>
                  <a:pt x="2375388" y="0"/>
                </a:lnTo>
                <a:lnTo>
                  <a:pt x="3102275" y="2712781"/>
                </a:lnTo>
                <a:lnTo>
                  <a:pt x="0" y="3544033"/>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rot="900000">
            <a:off x="7327879" y="-104312"/>
            <a:ext cx="2350627" cy="3820866"/>
          </a:xfrm>
          <a:custGeom>
            <a:avLst/>
            <a:gdLst/>
            <a:ahLst/>
            <a:cxnLst/>
            <a:rect l="l" t="t" r="r" b="b"/>
            <a:pathLst>
              <a:path w="2350627" h="3820866">
                <a:moveTo>
                  <a:pt x="1" y="355523"/>
                </a:moveTo>
                <a:lnTo>
                  <a:pt x="1326829" y="0"/>
                </a:lnTo>
                <a:lnTo>
                  <a:pt x="2350627" y="3820866"/>
                </a:lnTo>
                <a:lnTo>
                  <a:pt x="82091" y="3820866"/>
                </a:lnTo>
                <a:cubicBezTo>
                  <a:pt x="36754" y="3820866"/>
                  <a:pt x="1" y="3784113"/>
                  <a:pt x="0" y="373877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534986" y="2921829"/>
            <a:ext cx="5690855" cy="1570680"/>
          </a:xfrm>
        </p:spPr>
        <p:txBody>
          <a:bodyPr anchor="b">
            <a:noAutofit/>
          </a:bodyPr>
          <a:lstStyle>
            <a:lvl1pPr algn="r">
              <a:defRPr sz="4800" b="0" cap="none" baseline="0"/>
            </a:lvl1pPr>
          </a:lstStyle>
          <a:p>
            <a:r>
              <a:rPr lang="en-US"/>
              <a:t>Click to edit Master title style</a:t>
            </a:r>
            <a:endParaRPr lang="en-US" dirty="0"/>
          </a:p>
        </p:txBody>
      </p:sp>
      <p:sp>
        <p:nvSpPr>
          <p:cNvPr id="3" name="Text Placeholder 2"/>
          <p:cNvSpPr>
            <a:spLocks noGrp="1"/>
          </p:cNvSpPr>
          <p:nvPr>
            <p:ph type="body" idx="1"/>
          </p:nvPr>
        </p:nvSpPr>
        <p:spPr>
          <a:xfrm rot="900000">
            <a:off x="537849" y="4494201"/>
            <a:ext cx="5271544" cy="1500187"/>
          </a:xfrm>
        </p:spPr>
        <p:txBody>
          <a:bodyPr anchor="t">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900000">
            <a:off x="6878368" y="3761385"/>
            <a:ext cx="1524000" cy="365125"/>
          </a:xfrm>
        </p:spPr>
        <p:txBody>
          <a:bodyPr/>
          <a:lstStyle>
            <a:lvl1pPr algn="l">
              <a:defRPr/>
            </a:lvl1p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a:xfrm rot="900000">
            <a:off x="7056965" y="3170795"/>
            <a:ext cx="1926305" cy="365125"/>
          </a:xfrm>
        </p:spPr>
        <p:txBody>
          <a:bodyPr/>
          <a:lstStyle/>
          <a:p>
            <a:endParaRPr lang="es-MX"/>
          </a:p>
        </p:txBody>
      </p:sp>
      <p:sp>
        <p:nvSpPr>
          <p:cNvPr id="6" name="Slide Number Placeholder 5"/>
          <p:cNvSpPr>
            <a:spLocks noGrp="1"/>
          </p:cNvSpPr>
          <p:nvPr>
            <p:ph type="sldNum" sz="quarter" idx="12"/>
          </p:nvPr>
        </p:nvSpPr>
        <p:spPr>
          <a:xfrm rot="900000" flipH="1">
            <a:off x="7176363" y="2661157"/>
            <a:ext cx="683979" cy="365125"/>
          </a:xfrm>
        </p:spPr>
        <p:txBody>
          <a:bodyPr/>
          <a:lstStyle>
            <a:lvl1pPr algn="l">
              <a:defRPr/>
            </a:lvl1pPr>
          </a:lstStyle>
          <a:p>
            <a:fld id="{C9CBF7FE-2BAD-494C-B4DD-7B3F8E995230}" type="slidenum">
              <a:rPr lang="es-MX" smtClean="0"/>
              <a:t>‹Nº›</a:t>
            </a:fld>
            <a:endParaRPr lang="es-MX"/>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a:xfrm>
            <a:off x="8077200" y="6356350"/>
            <a:ext cx="609600" cy="365125"/>
          </a:xfrm>
        </p:spPr>
        <p:txBody>
          <a:bodyPr/>
          <a:lstStyle/>
          <a:p>
            <a:fld id="{C9CBF7FE-2BAD-494C-B4DD-7B3F8E995230}" type="slidenum">
              <a:rPr lang="es-MX" smtClean="0"/>
              <a:t>‹Nº›</a:t>
            </a:fld>
            <a:endParaRPr lang="es-MX"/>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A43F45EC-2902-4448-961F-73FB1E122BF2}" type="datetimeFigureOut">
              <a:rPr lang="es-MX" smtClean="0"/>
              <a:t>18/04/2017</a:t>
            </a:fld>
            <a:endParaRPr lang="es-MX"/>
          </a:p>
        </p:txBody>
      </p:sp>
      <p:sp>
        <p:nvSpPr>
          <p:cNvPr id="17" name="Footer Placeholder 16"/>
          <p:cNvSpPr>
            <a:spLocks noGrp="1"/>
          </p:cNvSpPr>
          <p:nvPr>
            <p:ph type="ftr" sz="quarter" idx="11"/>
          </p:nvPr>
        </p:nvSpPr>
        <p:spPr/>
        <p:txBody>
          <a:bodyPr/>
          <a:lstStyle/>
          <a:p>
            <a:endParaRPr lang="es-MX"/>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9CBF7FE-2BAD-494C-B4DD-7B3F8E995230}" type="slidenum">
              <a:rPr lang="es-MX" smtClean="0"/>
              <a:t>‹Nº›</a:t>
            </a:fld>
            <a:endParaRPr lang="es-MX"/>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a:xfrm>
            <a:off x="800100" y="6172200"/>
            <a:ext cx="4000500" cy="457200"/>
          </a:xfrm>
        </p:spPr>
        <p:txBody>
          <a:bodyPr/>
          <a:lstStyle/>
          <a:p>
            <a:endParaRPr lang="es-MX"/>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C9CBF7FE-2BAD-494C-B4DD-7B3F8E995230}" type="slidenum">
              <a:rPr lang="es-MX" smtClean="0"/>
              <a:t>‹Nº›</a:t>
            </a:fld>
            <a:endParaRPr lang="es-MX"/>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A43F45EC-2902-4448-961F-73FB1E122BF2}" type="datetimeFigureOut">
              <a:rPr lang="es-MX" smtClean="0"/>
              <a:t>18/04/2017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9CBF7FE-2BAD-494C-B4DD-7B3F8E995230}" type="slidenum">
              <a:rPr lang="es-MX" smtClean="0"/>
              <a:t>‹Nº›</a:t>
            </a:fld>
            <a:endParaRPr lang="es-MX"/>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43F45EC-2902-4448-961F-73FB1E122BF2}" type="datetimeFigureOut">
              <a:rPr lang="es-MX" smtClean="0"/>
              <a:t>18/04/2017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7" name="Rounded Rectangle 16"/>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1893" y="2231024"/>
            <a:ext cx="4820301" cy="1436159"/>
          </a:xfrm>
        </p:spPr>
        <p:txBody>
          <a:bodyPr/>
          <a:lstStyle/>
          <a:p>
            <a:r>
              <a:rPr lang="en-US"/>
              <a:t>Click to edit Master title style</a:t>
            </a:r>
          </a:p>
        </p:txBody>
      </p:sp>
      <p:sp>
        <p:nvSpPr>
          <p:cNvPr id="3" name="Content Placeholder 2"/>
          <p:cNvSpPr>
            <a:spLocks noGrp="1"/>
          </p:cNvSpPr>
          <p:nvPr>
            <p:ph sz="half" idx="1"/>
          </p:nvPr>
        </p:nvSpPr>
        <p:spPr>
          <a:xfrm rot="-900000">
            <a:off x="1014439" y="1335061"/>
            <a:ext cx="2578608" cy="4839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rot="-900000">
            <a:off x="3701032" y="618005"/>
            <a:ext cx="2580010" cy="4837176"/>
          </a:xfrm>
        </p:spPr>
        <p:txBody>
          <a:bodyPr anchor="t"/>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900000">
            <a:off x="7755919" y="5887412"/>
            <a:ext cx="1241980" cy="365125"/>
          </a:xfrm>
        </p:spPr>
        <p:txBody>
          <a:bodyPr/>
          <a:lstStyle>
            <a:lvl1pPr algn="l">
              <a:defRPr/>
            </a:lvl1p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a:xfrm rot="-900000">
            <a:off x="4054658" y="5494374"/>
            <a:ext cx="3124200" cy="365125"/>
          </a:xfrm>
        </p:spPr>
        <p:txBody>
          <a:bodyPr/>
          <a:lstStyle>
            <a:lvl1pPr algn="r">
              <a:defRPr/>
            </a:lvl1pPr>
          </a:lstStyle>
          <a:p>
            <a:endParaRPr lang="es-MX"/>
          </a:p>
        </p:txBody>
      </p:sp>
      <p:sp>
        <p:nvSpPr>
          <p:cNvPr id="7" name="Slide Number Placeholder 6"/>
          <p:cNvSpPr>
            <a:spLocks noGrp="1"/>
          </p:cNvSpPr>
          <p:nvPr>
            <p:ph type="sldNum" sz="quarter" idx="12"/>
          </p:nvPr>
        </p:nvSpPr>
        <p:spPr>
          <a:xfrm rot="-900000">
            <a:off x="7690164" y="5643110"/>
            <a:ext cx="1241693" cy="365125"/>
          </a:xfrm>
        </p:spPr>
        <p:txBody>
          <a:bodyPr/>
          <a:lstStyle>
            <a:lvl1pPr algn="l">
              <a:defRPr/>
            </a:lvl1pPr>
          </a:lstStyle>
          <a:p>
            <a:fld id="{C9CBF7FE-2BAD-494C-B4DD-7B3F8E995230}" type="slidenum">
              <a:rPr lang="es-MX" smtClean="0"/>
              <a:t>‹Nº›</a:t>
            </a:fld>
            <a:endParaRPr lang="es-MX"/>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F45EC-2902-4448-961F-73FB1E122BF2}" type="datetimeFigureOut">
              <a:rPr lang="es-MX" smtClean="0"/>
              <a:t>18/04/2017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a:xfrm>
            <a:off x="914400" y="6172200"/>
            <a:ext cx="3886200" cy="457200"/>
          </a:xfrm>
        </p:spPr>
        <p:txBody>
          <a:bodyPr/>
          <a:lstStyle/>
          <a:p>
            <a:endParaRPr lang="es-MX"/>
          </a:p>
        </p:txBody>
      </p:sp>
      <p:sp>
        <p:nvSpPr>
          <p:cNvPr id="7" name="Slide Number Placeholder 6"/>
          <p:cNvSpPr>
            <a:spLocks noGrp="1"/>
          </p:cNvSpPr>
          <p:nvPr>
            <p:ph type="sldNum" sz="quarter" idx="12"/>
          </p:nvPr>
        </p:nvSpPr>
        <p:spPr>
          <a:xfrm>
            <a:off x="146304" y="6208776"/>
            <a:ext cx="457200" cy="457200"/>
          </a:xfrm>
        </p:spPr>
        <p:txBody>
          <a:bodyPr/>
          <a:lstStyle/>
          <a:p>
            <a:fld id="{C9CBF7FE-2BAD-494C-B4DD-7B3F8E995230}" type="slidenum">
              <a:rPr lang="es-MX" smtClean="0"/>
              <a:t>‹Nº›</a:t>
            </a:fld>
            <a:endParaRPr lang="es-MX"/>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9442" y="3307355"/>
            <a:ext cx="7117180" cy="1470025"/>
          </a:xfrm>
        </p:spPr>
        <p:txBody>
          <a:bodyPr anchor="b"/>
          <a:lstStyle>
            <a:lvl1pPr>
              <a:defRPr sz="4000"/>
            </a:lvl1pPr>
          </a:lstStyle>
          <a:p>
            <a:r>
              <a:rPr lang="en-US"/>
              <a:t>Click to edit Master title style</a:t>
            </a:r>
          </a:p>
        </p:txBody>
      </p:sp>
      <p:sp>
        <p:nvSpPr>
          <p:cNvPr id="3" name="Subtitle 2"/>
          <p:cNvSpPr>
            <a:spLocks noGrp="1"/>
          </p:cNvSpPr>
          <p:nvPr>
            <p:ph type="subTitle" idx="1"/>
          </p:nvPr>
        </p:nvSpPr>
        <p:spPr>
          <a:xfrm>
            <a:off x="1009442" y="4777380"/>
            <a:ext cx="7117180" cy="861420"/>
          </a:xfrm>
        </p:spPr>
        <p:txBody>
          <a:bodyPr anchor="t">
            <a:normAutofit/>
          </a:bodyPr>
          <a:lstStyle>
            <a:lvl1pPr marL="0" indent="0" algn="l">
              <a:buNone/>
              <a:defRPr sz="20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09443" y="3308581"/>
            <a:ext cx="7117178" cy="1468800"/>
          </a:xfrm>
        </p:spPr>
        <p:txBody>
          <a:bodyPr anchor="b"/>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009443" y="4777381"/>
            <a:ext cx="7117178" cy="860400"/>
          </a:xfrm>
        </p:spPr>
        <p:txBody>
          <a:bodyPr anchor="t">
            <a:normAutofit/>
          </a:bodyPr>
          <a:lstStyle>
            <a:lvl1pPr marL="0" indent="0" algn="r">
              <a:buNone/>
              <a:defRPr sz="1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09443" y="675724"/>
            <a:ext cx="7123080" cy="924475"/>
          </a:xfrm>
        </p:spPr>
        <p:txBody>
          <a:bodyPr/>
          <a:lstStyle/>
          <a:p>
            <a:r>
              <a:rPr lang="en-US"/>
              <a:t>Click to edit Master title style</a:t>
            </a:r>
          </a:p>
        </p:txBody>
      </p:sp>
      <p:sp>
        <p:nvSpPr>
          <p:cNvPr id="3" name="Content Placeholder 2"/>
          <p:cNvSpPr>
            <a:spLocks noGrp="1"/>
          </p:cNvSpPr>
          <p:nvPr>
            <p:ph sz="half" idx="1"/>
          </p:nvPr>
        </p:nvSpPr>
        <p:spPr>
          <a:xfrm>
            <a:off x="1009442" y="1809749"/>
            <a:ext cx="3471277" cy="405130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3281" y="1809749"/>
            <a:ext cx="3469242" cy="4051302"/>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48224" y="1812927"/>
            <a:ext cx="313249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9442" y="2389189"/>
            <a:ext cx="3471277"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984078" y="1812927"/>
            <a:ext cx="315047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0" y="2389189"/>
            <a:ext cx="3471275" cy="3471861"/>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3F45EC-2902-4448-961F-73FB1E122BF2}" type="datetimeFigureOut">
              <a:rPr lang="es-MX" smtClean="0"/>
              <a:t>18/04/2017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53" name="Rounded Rectangle 52"/>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rot="-900000">
            <a:off x="854761" y="1406870"/>
            <a:ext cx="2213148" cy="759866"/>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rot="-900000">
            <a:off x="1120518" y="2227895"/>
            <a:ext cx="2578608" cy="39387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rot="-900000">
            <a:off x="3535709" y="687503"/>
            <a:ext cx="2214753" cy="753043"/>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rot="-900000">
            <a:off x="3808498" y="1495882"/>
            <a:ext cx="2578608" cy="39559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900000">
            <a:off x="7754112" y="5888736"/>
            <a:ext cx="1243584" cy="365125"/>
          </a:xfrm>
        </p:spPr>
        <p:txBody>
          <a:bodyPr/>
          <a:lstStyle>
            <a:lvl1pPr algn="l">
              <a:defRPr/>
            </a:lvl1pPr>
          </a:lstStyle>
          <a:p>
            <a:fld id="{A43F45EC-2902-4448-961F-73FB1E122BF2}" type="datetimeFigureOut">
              <a:rPr lang="es-MX" smtClean="0"/>
              <a:t>18/04/2017</a:t>
            </a:fld>
            <a:endParaRPr lang="es-MX"/>
          </a:p>
        </p:txBody>
      </p:sp>
      <p:sp>
        <p:nvSpPr>
          <p:cNvPr id="8" name="Footer Placeholder 7"/>
          <p:cNvSpPr>
            <a:spLocks noGrp="1"/>
          </p:cNvSpPr>
          <p:nvPr>
            <p:ph type="ftr" sz="quarter" idx="11"/>
          </p:nvPr>
        </p:nvSpPr>
        <p:spPr>
          <a:xfrm rot="-900000">
            <a:off x="4050792" y="5495544"/>
            <a:ext cx="3124200" cy="365125"/>
          </a:xfrm>
        </p:spPr>
        <p:txBody>
          <a:bodyPr/>
          <a:lstStyle>
            <a:lvl1pPr algn="r">
              <a:defRPr/>
            </a:lvl1pPr>
          </a:lstStyle>
          <a:p>
            <a:endParaRPr lang="es-MX"/>
          </a:p>
        </p:txBody>
      </p:sp>
      <p:sp>
        <p:nvSpPr>
          <p:cNvPr id="9" name="Slide Number Placeholder 8"/>
          <p:cNvSpPr>
            <a:spLocks noGrp="1"/>
          </p:cNvSpPr>
          <p:nvPr>
            <p:ph type="sldNum" sz="quarter" idx="12"/>
          </p:nvPr>
        </p:nvSpPr>
        <p:spPr>
          <a:xfrm rot="-900000">
            <a:off x="7690104" y="5641848"/>
            <a:ext cx="1243584" cy="365125"/>
          </a:xfrm>
        </p:spPr>
        <p:txBody>
          <a:bodyPr/>
          <a:lstStyle>
            <a:lvl1pPr algn="l">
              <a:defRPr/>
            </a:lvl1pPr>
          </a:lstStyle>
          <a:p>
            <a:fld id="{C9CBF7FE-2BAD-494C-B4DD-7B3F8E995230}" type="slidenum">
              <a:rPr lang="es-MX" smtClean="0"/>
              <a:t>‹Nº›</a:t>
            </a:fld>
            <a:endParaRPr lang="es-MX"/>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3F45EC-2902-4448-961F-73FB1E122BF2}" type="datetimeFigureOut">
              <a:rPr lang="es-MX" smtClean="0"/>
              <a:t>18/04/2017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3F45EC-2902-4448-961F-73FB1E122BF2}" type="datetimeFigureOut">
              <a:rPr lang="es-MX" smtClean="0"/>
              <a:t>18/04/2017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9442" y="446087"/>
            <a:ext cx="2660650" cy="1185861"/>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3852654" y="446087"/>
            <a:ext cx="4279869" cy="5414963"/>
          </a:xfrm>
        </p:spPr>
        <p:txBody>
          <a:bodyPr>
            <a:normAutofit/>
          </a:bodyPr>
          <a:lstStyle>
            <a:lvl5pPr>
              <a:defRPr/>
            </a:lvl5pPr>
            <a:lvl6pPr marL="2514600" indent="-228600">
              <a:buClr>
                <a:schemeClr val="tx2"/>
              </a:buClr>
              <a:buSzPct val="101000"/>
              <a:buFont typeface="Courier New" pitchFamily="49" charset="0"/>
              <a:buChar char="o"/>
              <a:defRPr sz="1200"/>
            </a:lvl6pPr>
            <a:lvl7pPr marL="2971800" indent="-228600">
              <a:buClr>
                <a:schemeClr val="tx2"/>
              </a:buClr>
              <a:buFont typeface="Courier New" pitchFamily="49" charset="0"/>
              <a:buChar char="o"/>
              <a:defRPr sz="1200" baseline="0"/>
            </a:lvl7pPr>
            <a:lvl8pPr marL="3429000" indent="-228600">
              <a:buClr>
                <a:schemeClr val="tx2"/>
              </a:buClr>
              <a:buFont typeface="Courier New" pitchFamily="49" charset="0"/>
              <a:buChar char="o"/>
              <a:defRPr sz="1200" baseline="0"/>
            </a:lvl8pPr>
            <a:lvl9pPr marL="3886200" indent="-228600">
              <a:buClr>
                <a:schemeClr val="tx2"/>
              </a:buClr>
              <a:buFont typeface="Courier New" pitchFamily="49" charset="0"/>
              <a:buChar char="o"/>
              <a:defRPr sz="12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9442" y="1631949"/>
            <a:ext cx="2660650" cy="4229099"/>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9442" y="1387058"/>
            <a:ext cx="3481387" cy="1113254"/>
          </a:xfrm>
        </p:spPr>
        <p:txBody>
          <a:bodyPr anchor="b">
            <a:normAutofit/>
          </a:bodyPr>
          <a:lstStyle>
            <a:lvl1pPr algn="l">
              <a:defRPr sz="2400" b="0"/>
            </a:lvl1pPr>
          </a:lstStyle>
          <a:p>
            <a:r>
              <a:rPr lang="en-US"/>
              <a:t>Click to edit Master title style</a:t>
            </a:r>
          </a:p>
        </p:txBody>
      </p:sp>
      <p:sp>
        <p:nvSpPr>
          <p:cNvPr id="4" name="Text Placeholder 3"/>
          <p:cNvSpPr>
            <a:spLocks noGrp="1"/>
          </p:cNvSpPr>
          <p:nvPr>
            <p:ph type="body" sz="half" idx="2"/>
          </p:nvPr>
        </p:nvSpPr>
        <p:spPr>
          <a:xfrm>
            <a:off x="1009442" y="2500312"/>
            <a:ext cx="3481387" cy="2530200"/>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C9CBF7FE-2BAD-494C-B4DD-7B3F8E995230}" type="slidenum">
              <a:rPr lang="es-MX" smtClean="0"/>
              <a:t>‹Nº›</a:t>
            </a:fld>
            <a:endParaRPr lang="es-MX"/>
          </a:p>
        </p:txBody>
      </p:sp>
      <p:sp>
        <p:nvSpPr>
          <p:cNvPr id="32" name="Oval 31"/>
          <p:cNvSpPr/>
          <p:nvPr/>
        </p:nvSpPr>
        <p:spPr>
          <a:xfrm>
            <a:off x="5479247" y="1436861"/>
            <a:ext cx="1086653" cy="1086653"/>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650541" y="1411791"/>
            <a:ext cx="830365" cy="830365"/>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6184" y="1894454"/>
            <a:ext cx="602364" cy="602364"/>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424145" y="1811313"/>
            <a:ext cx="489588" cy="489588"/>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718762" y="2083426"/>
            <a:ext cx="256601" cy="256601"/>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132091" y="993075"/>
            <a:ext cx="256601" cy="256601"/>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59596" y="1894454"/>
            <a:ext cx="197439" cy="197439"/>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48801" y="1060593"/>
            <a:ext cx="197439" cy="197439"/>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Picture Placeholder 17"/>
          <p:cNvSpPr>
            <a:spLocks noGrp="1"/>
          </p:cNvSpPr>
          <p:nvPr>
            <p:ph type="pic" sz="quarter" idx="14"/>
          </p:nvPr>
        </p:nvSpPr>
        <p:spPr>
          <a:xfrm>
            <a:off x="4876800" y="1600200"/>
            <a:ext cx="3429000" cy="3429000"/>
          </a:xfrm>
          <a:prstGeom prst="ellipse">
            <a:avLst/>
          </a:prstGeom>
          <a:ln w="76200">
            <a:solidFill>
              <a:schemeClr val="tx2">
                <a:lumMod val="75000"/>
              </a:schemeClr>
            </a:solidFill>
          </a:ln>
        </p:spPr>
        <p:txBody>
          <a:bodyPr/>
          <a:lstStyle/>
          <a:p>
            <a:r>
              <a:rPr lang="en-US"/>
              <a:t>Click icon to add picture</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009443" y="1807361"/>
            <a:ext cx="7123080" cy="40514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1" y="675723"/>
            <a:ext cx="1472962" cy="51853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9442" y="675723"/>
            <a:ext cx="5467557" cy="51853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3F45EC-2902-4448-961F-73FB1E122BF2}" type="datetimeFigureOut">
              <a:rPr lang="es-MX" smtClean="0"/>
              <a:t>18/04/2017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C9CBF7FE-2BAD-494C-B4DD-7B3F8E995230}" type="slidenum">
              <a:rPr lang="es-MX" smtClean="0"/>
              <a:t>‹Nº›</a:t>
            </a:fld>
            <a:endParaRPr lang="es-MX"/>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 name="Rounded Rectangle 20"/>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0936" y="2926080"/>
            <a:ext cx="5065776" cy="1691640"/>
          </a:xfrm>
        </p:spPr>
        <p:txBody>
          <a:bodyPr/>
          <a:lstStyle/>
          <a:p>
            <a:r>
              <a:rPr lang="en-US"/>
              <a:t>Click to edit Master title style</a:t>
            </a:r>
          </a:p>
        </p:txBody>
      </p:sp>
      <p:sp>
        <p:nvSpPr>
          <p:cNvPr id="3" name="Date Placeholder 2"/>
          <p:cNvSpPr>
            <a:spLocks noGrp="1"/>
          </p:cNvSpPr>
          <p:nvPr>
            <p:ph type="dt" sz="half" idx="10"/>
          </p:nvPr>
        </p:nvSpPr>
        <p:spPr>
          <a:xfrm rot="900000">
            <a:off x="1691640" y="612648"/>
            <a:ext cx="1792224" cy="365125"/>
          </a:xfrm>
        </p:spPr>
        <p:txBody>
          <a:bodyPr/>
          <a:lstStyle/>
          <a:p>
            <a:fld id="{A43F45EC-2902-4448-961F-73FB1E122BF2}" type="datetimeFigureOut">
              <a:rPr lang="es-MX" smtClean="0"/>
              <a:t>18/04/2017</a:t>
            </a:fld>
            <a:endParaRPr lang="es-MX"/>
          </a:p>
        </p:txBody>
      </p:sp>
      <p:sp>
        <p:nvSpPr>
          <p:cNvPr id="4" name="Footer Placeholder 3"/>
          <p:cNvSpPr>
            <a:spLocks noGrp="1"/>
          </p:cNvSpPr>
          <p:nvPr>
            <p:ph type="ftr" sz="quarter" idx="11"/>
          </p:nvPr>
        </p:nvSpPr>
        <p:spPr>
          <a:xfrm rot="900000">
            <a:off x="2493721" y="6101033"/>
            <a:ext cx="3052113" cy="365125"/>
          </a:xfrm>
        </p:spPr>
        <p:txBody>
          <a:bodyPr/>
          <a:lstStyle/>
          <a:p>
            <a:endParaRPr lang="es-MX"/>
          </a:p>
        </p:txBody>
      </p:sp>
      <p:sp>
        <p:nvSpPr>
          <p:cNvPr id="5" name="Slide Number Placeholder 4"/>
          <p:cNvSpPr>
            <a:spLocks noGrp="1"/>
          </p:cNvSpPr>
          <p:nvPr>
            <p:ph type="sldNum" sz="quarter" idx="12"/>
          </p:nvPr>
        </p:nvSpPr>
        <p:spPr>
          <a:xfrm rot="900000">
            <a:off x="1261872" y="301752"/>
            <a:ext cx="2286000" cy="365125"/>
          </a:xfrm>
        </p:spPr>
        <p:txBody>
          <a:bodyPr/>
          <a:lstStyle/>
          <a:p>
            <a:fld id="{C9CBF7FE-2BAD-494C-B4DD-7B3F8E995230}" type="slidenum">
              <a:rPr lang="es-MX" smtClean="0"/>
              <a:t>‹Nº›</a:t>
            </a:fld>
            <a:endParaRPr lang="es-MX"/>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rot="900000">
            <a:off x="-372248" y="-1218153"/>
            <a:ext cx="8577953" cy="6344114"/>
          </a:xfrm>
          <a:custGeom>
            <a:avLst/>
            <a:gdLst/>
            <a:ahLst/>
            <a:cxnLst/>
            <a:rect l="l" t="t" r="r" b="b"/>
            <a:pathLst>
              <a:path w="8577953" h="6344114">
                <a:moveTo>
                  <a:pt x="0" y="2298455"/>
                </a:moveTo>
                <a:lnTo>
                  <a:pt x="8577953" y="0"/>
                </a:lnTo>
                <a:lnTo>
                  <a:pt x="8577953" y="6262024"/>
                </a:lnTo>
                <a:cubicBezTo>
                  <a:pt x="8577953" y="6307361"/>
                  <a:pt x="8541200" y="6344113"/>
                  <a:pt x="8495863" y="6344113"/>
                </a:cubicBezTo>
                <a:lnTo>
                  <a:pt x="1084031" y="634411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a:xfrm rot="900000">
            <a:off x="7521938" y="5927116"/>
            <a:ext cx="1524000" cy="365125"/>
          </a:xfrm>
        </p:spPr>
        <p:txBody>
          <a:bodyPr/>
          <a:lstStyle>
            <a:lvl1pPr algn="l">
              <a:defRPr/>
            </a:lvl1pPr>
          </a:lstStyle>
          <a:p>
            <a:fld id="{A43F45EC-2902-4448-961F-73FB1E122BF2}" type="datetimeFigureOut">
              <a:rPr lang="es-MX" smtClean="0"/>
              <a:t>18/04/2017</a:t>
            </a:fld>
            <a:endParaRPr lang="es-MX"/>
          </a:p>
        </p:txBody>
      </p:sp>
      <p:sp>
        <p:nvSpPr>
          <p:cNvPr id="3" name="Footer Placeholder 2"/>
          <p:cNvSpPr>
            <a:spLocks noGrp="1"/>
          </p:cNvSpPr>
          <p:nvPr>
            <p:ph type="ftr" sz="quarter" idx="11"/>
          </p:nvPr>
        </p:nvSpPr>
        <p:spPr>
          <a:xfrm rot="900000">
            <a:off x="3892286" y="5987296"/>
            <a:ext cx="3124200" cy="295162"/>
          </a:xfrm>
        </p:spPr>
        <p:txBody>
          <a:bodyPr/>
          <a:lstStyle>
            <a:lvl1pPr algn="r">
              <a:defRPr/>
            </a:lvl1pPr>
          </a:lstStyle>
          <a:p>
            <a:endParaRPr lang="es-MX"/>
          </a:p>
        </p:txBody>
      </p:sp>
      <p:sp>
        <p:nvSpPr>
          <p:cNvPr id="4" name="Slide Number Placeholder 3"/>
          <p:cNvSpPr>
            <a:spLocks noGrp="1"/>
          </p:cNvSpPr>
          <p:nvPr>
            <p:ph type="sldNum" sz="quarter" idx="12"/>
          </p:nvPr>
        </p:nvSpPr>
        <p:spPr>
          <a:xfrm rot="900000">
            <a:off x="7599046" y="5570110"/>
            <a:ext cx="716206" cy="365125"/>
          </a:xfrm>
        </p:spPr>
        <p:txBody>
          <a:bodyPr/>
          <a:lstStyle>
            <a:lvl1pPr algn="l">
              <a:defRPr/>
            </a:lvl1pPr>
          </a:lstStyle>
          <a:p>
            <a:fld id="{C9CBF7FE-2BAD-494C-B4DD-7B3F8E995230}" type="slidenum">
              <a:rPr lang="es-MX" smtClean="0"/>
              <a:t>‹Nº›</a:t>
            </a:fld>
            <a:endParaRPr lang="es-MX"/>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3" name="Rounded Rectangle 12"/>
          <p:cNvSpPr/>
          <p:nvPr/>
        </p:nvSpPr>
        <p:spPr>
          <a:xfrm rot="20707748">
            <a:off x="-897260" y="-624538"/>
            <a:ext cx="7286946" cy="6041338"/>
          </a:xfrm>
          <a:custGeom>
            <a:avLst/>
            <a:gdLst/>
            <a:ahLst/>
            <a:cxnLst/>
            <a:rect l="l" t="t" r="r" b="b"/>
            <a:pathLst>
              <a:path w="7286946" h="6041338">
                <a:moveTo>
                  <a:pt x="1604186" y="0"/>
                </a:moveTo>
                <a:lnTo>
                  <a:pt x="7286946" y="1508972"/>
                </a:lnTo>
                <a:lnTo>
                  <a:pt x="7286946" y="5959247"/>
                </a:lnTo>
                <a:cubicBezTo>
                  <a:pt x="7286946" y="6004584"/>
                  <a:pt x="7250193" y="6041337"/>
                  <a:pt x="7204856" y="6041337"/>
                </a:cubicBezTo>
                <a:lnTo>
                  <a:pt x="0" y="6041338"/>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64806" y="5378153"/>
            <a:ext cx="7443151" cy="2476431"/>
          </a:xfrm>
          <a:custGeom>
            <a:avLst/>
            <a:gdLst/>
            <a:ahLst/>
            <a:cxnLst/>
            <a:rect l="l" t="t" r="r" b="b"/>
            <a:pathLst>
              <a:path w="7443151" h="2476431">
                <a:moveTo>
                  <a:pt x="7393013" y="6452"/>
                </a:moveTo>
                <a:cubicBezTo>
                  <a:pt x="7422477" y="18914"/>
                  <a:pt x="7443150" y="48087"/>
                  <a:pt x="7443150" y="82090"/>
                </a:cubicBezTo>
                <a:lnTo>
                  <a:pt x="7443151" y="2476431"/>
                </a:lnTo>
                <a:lnTo>
                  <a:pt x="0" y="500014"/>
                </a:lnTo>
                <a:lnTo>
                  <a:pt x="132771" y="1"/>
                </a:lnTo>
                <a:lnTo>
                  <a:pt x="7361060" y="1"/>
                </a:lnTo>
                <a:cubicBezTo>
                  <a:pt x="7372394" y="0"/>
                  <a:pt x="7383192" y="2298"/>
                  <a:pt x="7393013" y="6452"/>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660994" y="5459931"/>
            <a:ext cx="1709023" cy="1538302"/>
          </a:xfrm>
          <a:custGeom>
            <a:avLst/>
            <a:gdLst/>
            <a:ahLst/>
            <a:cxnLst/>
            <a:rect l="l" t="t" r="r" b="b"/>
            <a:pathLst>
              <a:path w="1709023" h="1538302">
                <a:moveTo>
                  <a:pt x="1709023" y="0"/>
                </a:moveTo>
                <a:lnTo>
                  <a:pt x="1300550" y="1538302"/>
                </a:lnTo>
                <a:lnTo>
                  <a:pt x="0" y="119296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20707748">
            <a:off x="6673110" y="-489836"/>
            <a:ext cx="3059119" cy="5809409"/>
          </a:xfrm>
          <a:custGeom>
            <a:avLst/>
            <a:gdLst/>
            <a:ahLst/>
            <a:cxnLst/>
            <a:rect l="l" t="t" r="r" b="b"/>
            <a:pathLst>
              <a:path w="3059119" h="5809409">
                <a:moveTo>
                  <a:pt x="0" y="0"/>
                </a:moveTo>
                <a:lnTo>
                  <a:pt x="3059119" y="812303"/>
                </a:lnTo>
                <a:lnTo>
                  <a:pt x="1732212" y="5809409"/>
                </a:lnTo>
                <a:lnTo>
                  <a:pt x="82090" y="5809409"/>
                </a:lnTo>
                <a:cubicBezTo>
                  <a:pt x="36753" y="5809409"/>
                  <a:pt x="0" y="5772656"/>
                  <a:pt x="0" y="5727319"/>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nchor="b"/>
          <a:lstStyle>
            <a:lvl1pPr algn="r">
              <a:defRPr sz="4400" b="0"/>
            </a:lvl1pPr>
          </a:lstStyle>
          <a:p>
            <a:r>
              <a:rPr lang="en-US"/>
              <a:t>Click to edit Master title style</a:t>
            </a:r>
            <a:endParaRPr lang="en-US" dirty="0"/>
          </a:p>
        </p:txBody>
      </p:sp>
      <p:sp>
        <p:nvSpPr>
          <p:cNvPr id="3" name="Content Placeholder 2"/>
          <p:cNvSpPr>
            <a:spLocks noGrp="1"/>
          </p:cNvSpPr>
          <p:nvPr>
            <p:ph idx="1"/>
          </p:nvPr>
        </p:nvSpPr>
        <p:spPr>
          <a:xfrm rot="-900000">
            <a:off x="844848" y="997933"/>
            <a:ext cx="5343100" cy="3888220"/>
          </a:xfrm>
        </p:spPr>
        <p:txBody>
          <a:bodyPr anchor="b"/>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900000">
            <a:off x="3216573" y="5144589"/>
            <a:ext cx="3930375" cy="988131"/>
          </a:xfrm>
        </p:spPr>
        <p:txBody>
          <a:bodyPr>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900000">
            <a:off x="7754112" y="5888736"/>
            <a:ext cx="1243584" cy="365125"/>
          </a:xfrm>
        </p:spPr>
        <p:txBody>
          <a:bodyPr/>
          <a:lstStyle>
            <a:lvl1pPr algn="l">
              <a:defRPr/>
            </a:lvl1p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a:xfrm rot="-900000">
            <a:off x="4263966" y="6099104"/>
            <a:ext cx="3063047" cy="365125"/>
          </a:xfrm>
        </p:spPr>
        <p:txBody>
          <a:bodyPr/>
          <a:lstStyle>
            <a:lvl1pPr algn="r">
              <a:defRPr/>
            </a:lvl1pPr>
          </a:lstStyle>
          <a:p>
            <a:endParaRPr lang="es-MX"/>
          </a:p>
        </p:txBody>
      </p:sp>
      <p:sp>
        <p:nvSpPr>
          <p:cNvPr id="7" name="Slide Number Placeholder 6"/>
          <p:cNvSpPr>
            <a:spLocks noGrp="1"/>
          </p:cNvSpPr>
          <p:nvPr>
            <p:ph type="sldNum" sz="quarter" idx="12"/>
          </p:nvPr>
        </p:nvSpPr>
        <p:spPr>
          <a:xfrm rot="-900000">
            <a:off x="7690104" y="5641848"/>
            <a:ext cx="1243584" cy="365125"/>
          </a:xfrm>
        </p:spPr>
        <p:txBody>
          <a:bodyPr/>
          <a:lstStyle>
            <a:lvl1pPr algn="l">
              <a:defRPr/>
            </a:lvl1pPr>
          </a:lstStyle>
          <a:p>
            <a:fld id="{C9CBF7FE-2BAD-494C-B4DD-7B3F8E995230}" type="slidenum">
              <a:rPr lang="es-MX" smtClean="0"/>
              <a:t>‹Nº›</a:t>
            </a:fld>
            <a:endParaRPr lang="es-MX"/>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rot="900000">
            <a:off x="-533701" y="-979752"/>
            <a:ext cx="6672870" cy="6821601"/>
          </a:xfrm>
          <a:custGeom>
            <a:avLst/>
            <a:gdLst/>
            <a:ahLst/>
            <a:cxnLst/>
            <a:rect l="l" t="t" r="r" b="b"/>
            <a:pathLst>
              <a:path w="6672870" h="6821601">
                <a:moveTo>
                  <a:pt x="0" y="1787990"/>
                </a:moveTo>
                <a:lnTo>
                  <a:pt x="6672870" y="0"/>
                </a:lnTo>
                <a:lnTo>
                  <a:pt x="6672870" y="6739511"/>
                </a:lnTo>
                <a:cubicBezTo>
                  <a:pt x="6672870" y="6784848"/>
                  <a:pt x="6636117" y="6821601"/>
                  <a:pt x="6590780" y="6821601"/>
                </a:cubicBezTo>
                <a:lnTo>
                  <a:pt x="1348753" y="6821601"/>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900000">
            <a:off x="-283896" y="5969722"/>
            <a:ext cx="5300494" cy="1495954"/>
          </a:xfrm>
          <a:custGeom>
            <a:avLst/>
            <a:gdLst/>
            <a:ahLst/>
            <a:cxnLst/>
            <a:rect l="l" t="t" r="r" b="b"/>
            <a:pathLst>
              <a:path w="5300494" h="1495954">
                <a:moveTo>
                  <a:pt x="0" y="0"/>
                </a:moveTo>
                <a:lnTo>
                  <a:pt x="5218404" y="0"/>
                </a:lnTo>
                <a:cubicBezTo>
                  <a:pt x="5263741" y="0"/>
                  <a:pt x="5300494" y="36753"/>
                  <a:pt x="5300494" y="82090"/>
                </a:cubicBezTo>
                <a:lnTo>
                  <a:pt x="5300494" y="183095"/>
                </a:lnTo>
                <a:lnTo>
                  <a:pt x="400840" y="149595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900000">
            <a:off x="6930292" y="-242630"/>
            <a:ext cx="2434235" cy="1383623"/>
          </a:xfrm>
          <a:custGeom>
            <a:avLst/>
            <a:gdLst/>
            <a:ahLst/>
            <a:cxnLst/>
            <a:rect l="l" t="t" r="r" b="b"/>
            <a:pathLst>
              <a:path w="2434235" h="1383623">
                <a:moveTo>
                  <a:pt x="0" y="552912"/>
                </a:moveTo>
                <a:lnTo>
                  <a:pt x="2063495" y="0"/>
                </a:lnTo>
                <a:lnTo>
                  <a:pt x="2434235" y="1383623"/>
                </a:lnTo>
                <a:lnTo>
                  <a:pt x="82090" y="1383622"/>
                </a:lnTo>
                <a:cubicBezTo>
                  <a:pt x="36754" y="1383622"/>
                  <a:pt x="0" y="1346869"/>
                  <a:pt x="0" y="130153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5899782" y="1282101"/>
            <a:ext cx="3842742" cy="6178450"/>
          </a:xfrm>
          <a:custGeom>
            <a:avLst/>
            <a:gdLst/>
            <a:ahLst/>
            <a:cxnLst/>
            <a:rect l="l" t="t" r="r" b="b"/>
            <a:pathLst>
              <a:path w="3842742" h="6178450">
                <a:moveTo>
                  <a:pt x="50137" y="6451"/>
                </a:moveTo>
                <a:cubicBezTo>
                  <a:pt x="59958" y="2297"/>
                  <a:pt x="70756" y="0"/>
                  <a:pt x="82090" y="0"/>
                </a:cubicBezTo>
                <a:lnTo>
                  <a:pt x="2463128" y="0"/>
                </a:lnTo>
                <a:lnTo>
                  <a:pt x="3842742" y="5148790"/>
                </a:lnTo>
                <a:lnTo>
                  <a:pt x="0" y="6178450"/>
                </a:lnTo>
                <a:lnTo>
                  <a:pt x="0" y="82090"/>
                </a:lnTo>
                <a:cubicBezTo>
                  <a:pt x="0" y="48087"/>
                  <a:pt x="20674" y="18913"/>
                  <a:pt x="5013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4578273" y="2744935"/>
            <a:ext cx="5036383" cy="1997131"/>
          </a:xfrm>
        </p:spPr>
        <p:txBody>
          <a:bodyPr anchor="t">
            <a:normAutofit/>
          </a:bodyPr>
          <a:lstStyle>
            <a:lvl1pPr algn="r">
              <a:defRPr sz="4400" b="0"/>
            </a:lvl1pPr>
          </a:lstStyle>
          <a:p>
            <a:r>
              <a:rPr lang="en-US"/>
              <a:t>Click to edit Master title style</a:t>
            </a:r>
          </a:p>
        </p:txBody>
      </p:sp>
      <p:sp>
        <p:nvSpPr>
          <p:cNvPr id="3" name="Picture Placeholder 2"/>
          <p:cNvSpPr>
            <a:spLocks noGrp="1"/>
          </p:cNvSpPr>
          <p:nvPr>
            <p:ph type="pic" idx="1"/>
          </p:nvPr>
        </p:nvSpPr>
        <p:spPr>
          <a:xfrm rot="900000">
            <a:off x="1507529" y="615731"/>
            <a:ext cx="4323504" cy="3294418"/>
          </a:xfrm>
          <a:prstGeom prst="roundRect">
            <a:avLst>
              <a:gd name="adj" fmla="val 4992"/>
            </a:avLst>
          </a:prstGeom>
          <a:ln w="19050">
            <a:solidFill>
              <a:schemeClr val="tx1"/>
            </a:solidFill>
          </a:ln>
          <a:effectLst>
            <a:innerShdw blurRad="101600" dir="13500000">
              <a:prstClr val="black">
                <a:alpha val="70000"/>
              </a:prstClr>
            </a:inn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rot="900000">
            <a:off x="822789" y="4161126"/>
            <a:ext cx="4310915" cy="1203540"/>
          </a:xfrm>
        </p:spPr>
        <p:txBody>
          <a:bodyPr anchor="t">
            <a:normAutofit/>
          </a:bodyPr>
          <a:lstStyle>
            <a:lvl1pPr marL="0" indent="0" algn="ctr">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900000">
            <a:off x="6992395" y="571255"/>
            <a:ext cx="1524000" cy="365125"/>
          </a:xfrm>
        </p:spPr>
        <p:txBody>
          <a:bodyPr/>
          <a:lstStyle>
            <a:lvl1pPr algn="l">
              <a:defRPr/>
            </a:lvl1pPr>
          </a:lstStyle>
          <a:p>
            <a:fld id="{A43F45EC-2902-4448-961F-73FB1E122BF2}" type="datetimeFigureOut">
              <a:rPr lang="es-MX" smtClean="0"/>
              <a:t>18/04/2017</a:t>
            </a:fld>
            <a:endParaRPr lang="es-MX"/>
          </a:p>
        </p:txBody>
      </p:sp>
      <p:sp>
        <p:nvSpPr>
          <p:cNvPr id="6" name="Footer Placeholder 5"/>
          <p:cNvSpPr>
            <a:spLocks noGrp="1"/>
          </p:cNvSpPr>
          <p:nvPr>
            <p:ph type="ftr" sz="quarter" idx="11"/>
          </p:nvPr>
        </p:nvSpPr>
        <p:spPr>
          <a:xfrm rot="900000">
            <a:off x="647292" y="5162531"/>
            <a:ext cx="2977453" cy="365125"/>
          </a:xfrm>
        </p:spPr>
        <p:txBody>
          <a:bodyPr/>
          <a:lstStyle>
            <a:lvl1pPr algn="l">
              <a:defRPr/>
            </a:lvl1pPr>
          </a:lstStyle>
          <a:p>
            <a:endParaRPr lang="es-MX"/>
          </a:p>
        </p:txBody>
      </p:sp>
      <p:sp>
        <p:nvSpPr>
          <p:cNvPr id="7" name="Slide Number Placeholder 6"/>
          <p:cNvSpPr>
            <a:spLocks noGrp="1"/>
          </p:cNvSpPr>
          <p:nvPr>
            <p:ph type="sldNum" sz="quarter" idx="12"/>
          </p:nvPr>
        </p:nvSpPr>
        <p:spPr>
          <a:xfrm rot="900000">
            <a:off x="7046470" y="391054"/>
            <a:ext cx="1963187" cy="365125"/>
          </a:xfrm>
        </p:spPr>
        <p:txBody>
          <a:bodyPr/>
          <a:lstStyle>
            <a:lvl1pPr algn="l">
              <a:defRPr/>
            </a:lvl1pPr>
          </a:lstStyle>
          <a:p>
            <a:fld id="{C9CBF7FE-2BAD-494C-B4DD-7B3F8E995230}" type="slidenum">
              <a:rPr lang="es-MX" smtClean="0"/>
              <a:t>‹Nº›</a:t>
            </a:fld>
            <a:endParaRPr lang="es-MX"/>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Scan1080Base.png"/>
          <p:cNvPicPr>
            <a:picLocks noChangeAspect="1"/>
          </p:cNvPicPr>
          <p:nvPr/>
        </p:nvPicPr>
        <p:blipFill>
          <a:blip r:embed="rId13" cstate="print">
            <a:lum bright="-38000"/>
          </a:blip>
          <a:stretch>
            <a:fillRect/>
          </a:stretch>
        </p:blipFill>
        <p:spPr>
          <a:xfrm>
            <a:off x="0" y="0"/>
            <a:ext cx="9144000" cy="6858000"/>
          </a:xfrm>
          <a:prstGeom prst="rect">
            <a:avLst/>
          </a:prstGeom>
        </p:spPr>
      </p:pic>
      <p:sp>
        <p:nvSpPr>
          <p:cNvPr id="2" name="Title Placeholder 1"/>
          <p:cNvSpPr>
            <a:spLocks noGrp="1"/>
          </p:cNvSpPr>
          <p:nvPr>
            <p:ph type="title"/>
          </p:nvPr>
        </p:nvSpPr>
        <p:spPr>
          <a:xfrm rot="-5400000">
            <a:off x="-673455" y="2807056"/>
            <a:ext cx="5320597" cy="18400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657600" y="990600"/>
            <a:ext cx="5027024" cy="47833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62800" y="6096001"/>
            <a:ext cx="1524000" cy="365125"/>
          </a:xfrm>
          <a:prstGeom prst="rect">
            <a:avLst/>
          </a:prstGeom>
        </p:spPr>
        <p:txBody>
          <a:bodyPr vert="horz" lIns="91440" tIns="45720" rIns="91440" bIns="45720" rtlCol="0" anchor="ctr"/>
          <a:lstStyle>
            <a:lvl1pPr algn="r">
              <a:defRPr sz="1200">
                <a:solidFill>
                  <a:schemeClr val="tx1">
                    <a:tint val="75000"/>
                  </a:schemeClr>
                </a:solidFill>
                <a:effectLst/>
              </a:defRPr>
            </a:lvl1pPr>
          </a:lstStyle>
          <a:p>
            <a:fld id="{A43F45EC-2902-4448-961F-73FB1E122BF2}" type="datetimeFigureOut">
              <a:rPr lang="es-MX" smtClean="0"/>
              <a:t>18/04/2017</a:t>
            </a:fld>
            <a:endParaRPr lang="es-MX"/>
          </a:p>
        </p:txBody>
      </p:sp>
      <p:sp>
        <p:nvSpPr>
          <p:cNvPr id="5" name="Footer Placeholder 4"/>
          <p:cNvSpPr>
            <a:spLocks noGrp="1"/>
          </p:cNvSpPr>
          <p:nvPr>
            <p:ph type="ftr" sz="quarter" idx="3"/>
          </p:nvPr>
        </p:nvSpPr>
        <p:spPr>
          <a:xfrm>
            <a:off x="4038600" y="6096001"/>
            <a:ext cx="3124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713047" y="532491"/>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C9CBF7FE-2BAD-494C-B4DD-7B3F8E995230}" type="slidenum">
              <a:rPr lang="es-MX" smtClean="0"/>
              <a:t>‹Nº›</a:t>
            </a:fld>
            <a:endParaRPr lang="es-MX"/>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xStyles>
    <p:titleStyle>
      <a:lvl1pPr algn="r" defTabSz="914400" rtl="0" eaLnBrk="1" latinLnBrk="0" hangingPunct="1">
        <a:spcBef>
          <a:spcPct val="0"/>
        </a:spcBef>
        <a:buNone/>
        <a:defRPr sz="44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spcAft>
          <a:spcPts val="600"/>
        </a:spcAft>
        <a:buSzPct val="160000"/>
        <a:buFont typeface="Wingdings" pitchFamily="2" charset="2"/>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31520" indent="-365760" algn="l" defTabSz="914400" rtl="0" eaLnBrk="1" latinLnBrk="0" hangingPunct="1">
        <a:spcBef>
          <a:spcPct val="20000"/>
        </a:spcBef>
        <a:spcAft>
          <a:spcPts val="600"/>
        </a:spcAft>
        <a:buSzPct val="16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097280" indent="-320040" algn="l" defTabSz="914400" rtl="0" eaLnBrk="1" latinLnBrk="0" hangingPunct="1">
        <a:spcBef>
          <a:spcPct val="20000"/>
        </a:spcBef>
        <a:spcAft>
          <a:spcPts val="600"/>
        </a:spcAft>
        <a:buSzPct val="160000"/>
        <a:buFont typeface="Wingdings" pitchFamily="2" charset="2"/>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a:gsLst>
              <a:gs pos="0">
                <a:schemeClr val="bg1">
                  <a:alpha val="0"/>
                </a:schemeClr>
              </a:gs>
              <a:gs pos="34000">
                <a:schemeClr val="bg1">
                  <a:lumMod val="75000"/>
                  <a:alpha val="61000"/>
                </a:schemeClr>
              </a:gs>
              <a:gs pos="38000">
                <a:schemeClr val="bg1">
                  <a:lumMod val="75000"/>
                  <a:alpha val="76000"/>
                </a:schemeClr>
              </a:gs>
              <a:gs pos="10000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990600"/>
            <a:ext cx="8229600" cy="914400"/>
          </a:xfrm>
          <a:prstGeom prst="rect">
            <a:avLst/>
          </a:prstGeom>
        </p:spPr>
        <p:txBody>
          <a:bodyPr vert="horz" lIns="0" tIns="45720" rIns="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981200"/>
            <a:ext cx="8229600" cy="4144963"/>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162800" y="6610350"/>
            <a:ext cx="1524000" cy="228600"/>
          </a:xfrm>
          <a:prstGeom prst="rect">
            <a:avLst/>
          </a:prstGeom>
        </p:spPr>
        <p:txBody>
          <a:bodyPr vert="horz" lIns="91440" tIns="45720" rIns="91440" bIns="45720" rtlCol="0" anchor="ctr"/>
          <a:lstStyle>
            <a:lvl1pPr algn="r">
              <a:defRPr sz="900" baseline="0">
                <a:solidFill>
                  <a:schemeClr val="tx1"/>
                </a:solidFill>
              </a:defRPr>
            </a:lvl1pPr>
          </a:lstStyle>
          <a:p>
            <a:fld id="{A43F45EC-2902-4448-961F-73FB1E122BF2}" type="datetimeFigureOut">
              <a:rPr lang="es-MX" smtClean="0"/>
              <a:t>18/04/2017</a:t>
            </a:fld>
            <a:endParaRPr lang="es-MX"/>
          </a:p>
        </p:txBody>
      </p:sp>
      <p:sp>
        <p:nvSpPr>
          <p:cNvPr id="5" name="Footer Placeholder 4"/>
          <p:cNvSpPr>
            <a:spLocks noGrp="1"/>
          </p:cNvSpPr>
          <p:nvPr>
            <p:ph type="ftr" sz="quarter" idx="3"/>
          </p:nvPr>
        </p:nvSpPr>
        <p:spPr>
          <a:xfrm>
            <a:off x="457200" y="6610350"/>
            <a:ext cx="6629400" cy="228600"/>
          </a:xfrm>
          <a:prstGeom prst="rect">
            <a:avLst/>
          </a:prstGeom>
        </p:spPr>
        <p:txBody>
          <a:bodyPr vert="horz" lIns="91440" tIns="45720" rIns="91440" bIns="45720" rtlCol="0" anchor="ctr"/>
          <a:lstStyle>
            <a:lvl1pPr algn="r">
              <a:defRPr sz="900" baseline="0">
                <a:solidFill>
                  <a:schemeClr val="tx1"/>
                </a:solidFill>
              </a:defRPr>
            </a:lvl1pPr>
          </a:lstStyle>
          <a:p>
            <a:endParaRPr lang="es-MX"/>
          </a:p>
        </p:txBody>
      </p:sp>
      <p:sp>
        <p:nvSpPr>
          <p:cNvPr id="6" name="Slide Number Placeholder 5"/>
          <p:cNvSpPr>
            <a:spLocks noGrp="1"/>
          </p:cNvSpPr>
          <p:nvPr>
            <p:ph type="sldNum" sz="quarter" idx="4"/>
          </p:nvPr>
        </p:nvSpPr>
        <p:spPr>
          <a:xfrm>
            <a:off x="8742680" y="6610350"/>
            <a:ext cx="381000" cy="228600"/>
          </a:xfrm>
          <a:prstGeom prst="rect">
            <a:avLst/>
          </a:prstGeom>
        </p:spPr>
        <p:txBody>
          <a:bodyPr vert="horz" lIns="91440" tIns="45720" rIns="91440" bIns="45720" rtlCol="0" anchor="ctr"/>
          <a:lstStyle>
            <a:lvl1pPr algn="r">
              <a:defRPr sz="900" baseline="0">
                <a:solidFill>
                  <a:schemeClr val="tx1"/>
                </a:solidFill>
              </a:defRPr>
            </a:lvl1pPr>
          </a:lstStyle>
          <a:p>
            <a:fld id="{C9CBF7FE-2BAD-494C-B4DD-7B3F8E995230}" type="slidenum">
              <a:rPr lang="es-MX" smtClean="0"/>
              <a:t>‹Nº›</a:t>
            </a:fld>
            <a:endParaRPr lang="es-MX"/>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36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Font typeface="Wingdings" pitchFamily="2" charset="2"/>
        <a:buChar char="§"/>
        <a:defRPr sz="2000" kern="1200" baseline="0">
          <a:solidFill>
            <a:schemeClr val="tx2"/>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Char char="§"/>
        <a:defRPr sz="1600" kern="1200" baseline="0">
          <a:solidFill>
            <a:schemeClr val="tx2"/>
          </a:solidFill>
          <a:latin typeface="+mn-lt"/>
          <a:ea typeface="+mn-ea"/>
          <a:cs typeface="+mn-cs"/>
        </a:defRPr>
      </a:lvl2pPr>
      <a:lvl3pPr marL="1143000" indent="-228600" algn="l" defTabSz="914400" rtl="0" eaLnBrk="1" latinLnBrk="0" hangingPunct="1">
        <a:lnSpc>
          <a:spcPct val="100000"/>
        </a:lnSpc>
        <a:spcBef>
          <a:spcPct val="20000"/>
        </a:spcBef>
        <a:spcAft>
          <a:spcPts val="600"/>
        </a:spcAft>
        <a:buFont typeface="Wingdings" pitchFamily="2" charset="2"/>
        <a:buNone/>
        <a:defRPr sz="1400" kern="1200" baseline="0">
          <a:solidFill>
            <a:schemeClr val="tx2"/>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None/>
        <a:defRPr sz="1400" kern="1200" baseline="0">
          <a:solidFill>
            <a:schemeClr val="tx2"/>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1">
            <a:lumMod val="50000"/>
            <a:lumOff val="50000"/>
          </a:schemeClr>
        </a:buClr>
        <a:buFont typeface="Wingdings" pitchFamily="2" charset="2"/>
        <a:buNone/>
        <a:defRPr sz="1400" kern="1200" baseline="0">
          <a:solidFill>
            <a:schemeClr val="tx2"/>
          </a:solidFill>
          <a:latin typeface="+mn-lt"/>
          <a:ea typeface="+mn-ea"/>
          <a:cs typeface="+mn-cs"/>
        </a:defRPr>
      </a:lvl5pPr>
      <a:lvl6pPr marL="25146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6pPr>
      <a:lvl7pPr marL="29718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7pPr>
      <a:lvl8pPr marL="34290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8pPr>
      <a:lvl9pPr marL="3886200" indent="-228600" algn="l" defTabSz="914400" rtl="0" eaLnBrk="1" latinLnBrk="0" hangingPunct="1">
        <a:lnSpc>
          <a:spcPct val="100000"/>
        </a:lnSpc>
        <a:spcBef>
          <a:spcPct val="20000"/>
        </a:spcBef>
        <a:spcAft>
          <a:spcPts val="600"/>
        </a:spcAft>
        <a:buFontTx/>
        <a:buNone/>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43F45EC-2902-4448-961F-73FB1E122BF2}" type="datetimeFigureOut">
              <a:rPr lang="es-MX" smtClean="0"/>
              <a:t>18/04/2017</a:t>
            </a:fld>
            <a:endParaRPr lang="es-MX"/>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s-MX"/>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9CBF7FE-2BAD-494C-B4DD-7B3F8E995230}" type="slidenum">
              <a:rPr lang="es-MX" smtClean="0"/>
              <a:t>‹Nº›</a:t>
            </a:fld>
            <a:endParaRPr lang="es-MX"/>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A43F45EC-2902-4448-961F-73FB1E122BF2}" type="datetimeFigureOut">
              <a:rPr lang="es-MX" smtClean="0"/>
              <a:t>18/04/2017</a:t>
            </a:fld>
            <a:endParaRPr lang="es-MX"/>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s-MX"/>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9CBF7FE-2BAD-494C-B4DD-7B3F8E995230}" type="slidenum">
              <a:rPr lang="es-MX" smtClean="0"/>
              <a:t>‹Nº›</a:t>
            </a:fld>
            <a:endParaRPr lang="es-MX"/>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9442" y="675724"/>
            <a:ext cx="7125113" cy="92447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009443" y="1807361"/>
            <a:ext cx="7125112" cy="405143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37344" y="5951810"/>
            <a:ext cx="2133600" cy="365125"/>
          </a:xfrm>
          <a:prstGeom prst="rect">
            <a:avLst/>
          </a:prstGeom>
        </p:spPr>
        <p:txBody>
          <a:bodyPr vert="horz" lIns="91440" tIns="45720" rIns="91440" bIns="45720" rtlCol="0" anchor="b"/>
          <a:lstStyle>
            <a:lvl1pPr algn="r">
              <a:defRPr sz="900">
                <a:solidFill>
                  <a:schemeClr val="tx2"/>
                </a:solidFill>
              </a:defRPr>
            </a:lvl1pPr>
          </a:lstStyle>
          <a:p>
            <a:fld id="{A43F45EC-2902-4448-961F-73FB1E122BF2}" type="datetimeFigureOut">
              <a:rPr lang="es-MX" smtClean="0"/>
              <a:t>18/04/2017</a:t>
            </a:fld>
            <a:endParaRPr lang="es-MX"/>
          </a:p>
        </p:txBody>
      </p:sp>
      <p:sp>
        <p:nvSpPr>
          <p:cNvPr id="5" name="Footer Placeholder 4"/>
          <p:cNvSpPr>
            <a:spLocks noGrp="1"/>
          </p:cNvSpPr>
          <p:nvPr>
            <p:ph type="ftr" sz="quarter" idx="3"/>
          </p:nvPr>
        </p:nvSpPr>
        <p:spPr>
          <a:xfrm>
            <a:off x="1180945" y="5951810"/>
            <a:ext cx="5256399" cy="365125"/>
          </a:xfrm>
          <a:prstGeom prst="rect">
            <a:avLst/>
          </a:prstGeom>
        </p:spPr>
        <p:txBody>
          <a:bodyPr vert="horz" lIns="91440" tIns="45720" rIns="91440" bIns="45720" rtlCol="0" anchor="b"/>
          <a:lstStyle>
            <a:lvl1pPr algn="l">
              <a:defRPr sz="900">
                <a:solidFill>
                  <a:schemeClr val="tx2"/>
                </a:solidFill>
              </a:defRPr>
            </a:lvl1pPr>
          </a:lstStyle>
          <a:p>
            <a:endParaRPr lang="es-MX"/>
          </a:p>
        </p:txBody>
      </p:sp>
      <p:sp>
        <p:nvSpPr>
          <p:cNvPr id="6" name="Slide Number Placeholder 5"/>
          <p:cNvSpPr>
            <a:spLocks noGrp="1"/>
          </p:cNvSpPr>
          <p:nvPr>
            <p:ph type="sldNum" sz="quarter" idx="4"/>
          </p:nvPr>
        </p:nvSpPr>
        <p:spPr>
          <a:xfrm>
            <a:off x="572658" y="5951810"/>
            <a:ext cx="608287" cy="365125"/>
          </a:xfrm>
          <a:prstGeom prst="rect">
            <a:avLst/>
          </a:prstGeom>
        </p:spPr>
        <p:txBody>
          <a:bodyPr vert="horz" lIns="91440" tIns="45720" rIns="91440" bIns="45720" rtlCol="0" anchor="b"/>
          <a:lstStyle>
            <a:lvl1pPr algn="l">
              <a:defRPr sz="1800">
                <a:solidFill>
                  <a:schemeClr val="tx2"/>
                </a:solidFill>
              </a:defRPr>
            </a:lvl1pPr>
          </a:lstStyle>
          <a:p>
            <a:fld id="{C9CBF7FE-2BAD-494C-B4DD-7B3F8E995230}" type="slidenum">
              <a:rPr lang="es-MX" smtClean="0"/>
              <a:t>‹Nº›</a:t>
            </a:fld>
            <a:endParaRPr lang="es-MX"/>
          </a:p>
        </p:txBody>
      </p:sp>
      <p:grpSp>
        <p:nvGrpSpPr>
          <p:cNvPr id="61" name="Group 60"/>
          <p:cNvGrpSpPr/>
          <p:nvPr/>
        </p:nvGrpSpPr>
        <p:grpSpPr>
          <a:xfrm>
            <a:off x="-33595" y="0"/>
            <a:ext cx="9177595" cy="6857999"/>
            <a:chOff x="-33595" y="0"/>
            <a:chExt cx="9177595" cy="6857999"/>
          </a:xfrm>
        </p:grpSpPr>
        <p:grpSp>
          <p:nvGrpSpPr>
            <p:cNvPr id="62" name="Group 182"/>
            <p:cNvGrpSpPr/>
            <p:nvPr/>
          </p:nvGrpSpPr>
          <p:grpSpPr>
            <a:xfrm>
              <a:off x="-33595" y="437091"/>
              <a:ext cx="9074452" cy="6174255"/>
              <a:chOff x="-33595" y="437091"/>
              <a:chExt cx="9074452" cy="6174255"/>
            </a:xfrm>
          </p:grpSpPr>
          <p:sp>
            <p:nvSpPr>
              <p:cNvPr id="92" name="Freeform 12"/>
              <p:cNvSpPr>
                <a:spLocks noChangeAspect="1"/>
              </p:cNvSpPr>
              <p:nvPr/>
            </p:nvSpPr>
            <p:spPr bwMode="auto">
              <a:xfrm rot="8051039">
                <a:off x="-11813" y="3783436"/>
                <a:ext cx="1054883" cy="1098447"/>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3" name="Freeform 28"/>
              <p:cNvSpPr>
                <a:spLocks noChangeAspect="1"/>
              </p:cNvSpPr>
              <p:nvPr/>
            </p:nvSpPr>
            <p:spPr bwMode="auto">
              <a:xfrm rot="7569598">
                <a:off x="558950" y="196683"/>
                <a:ext cx="832668" cy="1313484"/>
              </a:xfrm>
              <a:custGeom>
                <a:avLst/>
                <a:gdLst/>
                <a:ahLst/>
                <a:cxnLst>
                  <a:cxn ang="0">
                    <a:pos x="1140" y="784"/>
                  </a:cxn>
                  <a:cxn ang="0">
                    <a:pos x="1090" y="812"/>
                  </a:cxn>
                  <a:cxn ang="0">
                    <a:pos x="1052" y="766"/>
                  </a:cxn>
                  <a:cxn ang="0">
                    <a:pos x="956" y="774"/>
                  </a:cxn>
                  <a:cxn ang="0">
                    <a:pos x="842" y="848"/>
                  </a:cxn>
                  <a:cxn ang="0">
                    <a:pos x="824" y="848"/>
                  </a:cxn>
                  <a:cxn ang="0">
                    <a:pos x="928" y="698"/>
                  </a:cxn>
                  <a:cxn ang="0">
                    <a:pos x="952" y="538"/>
                  </a:cxn>
                  <a:cxn ang="0">
                    <a:pos x="898" y="354"/>
                  </a:cxn>
                  <a:cxn ang="0">
                    <a:pos x="792" y="312"/>
                  </a:cxn>
                  <a:cxn ang="0">
                    <a:pos x="688" y="238"/>
                  </a:cxn>
                  <a:cxn ang="0">
                    <a:pos x="600" y="68"/>
                  </a:cxn>
                  <a:cxn ang="0">
                    <a:pos x="592" y="0"/>
                  </a:cxn>
                  <a:cxn ang="0">
                    <a:pos x="558" y="150"/>
                  </a:cxn>
                  <a:cxn ang="0">
                    <a:pos x="452" y="278"/>
                  </a:cxn>
                  <a:cxn ang="0">
                    <a:pos x="322" y="338"/>
                  </a:cxn>
                  <a:cxn ang="0">
                    <a:pos x="252" y="452"/>
                  </a:cxn>
                  <a:cxn ang="0">
                    <a:pos x="234" y="628"/>
                  </a:cxn>
                  <a:cxn ang="0">
                    <a:pos x="320" y="786"/>
                  </a:cxn>
                  <a:cxn ang="0">
                    <a:pos x="356" y="856"/>
                  </a:cxn>
                  <a:cxn ang="0">
                    <a:pos x="288" y="804"/>
                  </a:cxn>
                  <a:cxn ang="0">
                    <a:pos x="174" y="760"/>
                  </a:cxn>
                  <a:cxn ang="0">
                    <a:pos x="110" y="782"/>
                  </a:cxn>
                  <a:cxn ang="0">
                    <a:pos x="84" y="810"/>
                  </a:cxn>
                  <a:cxn ang="0">
                    <a:pos x="18" y="742"/>
                  </a:cxn>
                  <a:cxn ang="0">
                    <a:pos x="6" y="734"/>
                  </a:cxn>
                  <a:cxn ang="0">
                    <a:pos x="4" y="942"/>
                  </a:cxn>
                  <a:cxn ang="0">
                    <a:pos x="52" y="1018"/>
                  </a:cxn>
                  <a:cxn ang="0">
                    <a:pos x="118" y="1050"/>
                  </a:cxn>
                  <a:cxn ang="0">
                    <a:pos x="200" y="1124"/>
                  </a:cxn>
                  <a:cxn ang="0">
                    <a:pos x="208" y="1206"/>
                  </a:cxn>
                  <a:cxn ang="0">
                    <a:pos x="154" y="1282"/>
                  </a:cxn>
                  <a:cxn ang="0">
                    <a:pos x="178" y="1312"/>
                  </a:cxn>
                  <a:cxn ang="0">
                    <a:pos x="338" y="1372"/>
                  </a:cxn>
                  <a:cxn ang="0">
                    <a:pos x="448" y="1374"/>
                  </a:cxn>
                  <a:cxn ang="0">
                    <a:pos x="558" y="1324"/>
                  </a:cxn>
                  <a:cxn ang="0">
                    <a:pos x="540" y="1616"/>
                  </a:cxn>
                  <a:cxn ang="0">
                    <a:pos x="474" y="1806"/>
                  </a:cxn>
                  <a:cxn ang="0">
                    <a:pos x="434" y="1842"/>
                  </a:cxn>
                  <a:cxn ang="0">
                    <a:pos x="450" y="1864"/>
                  </a:cxn>
                  <a:cxn ang="0">
                    <a:pos x="528" y="1860"/>
                  </a:cxn>
                  <a:cxn ang="0">
                    <a:pos x="554" y="1852"/>
                  </a:cxn>
                  <a:cxn ang="0">
                    <a:pos x="596" y="1730"/>
                  </a:cxn>
                  <a:cxn ang="0">
                    <a:pos x="634" y="1326"/>
                  </a:cxn>
                  <a:cxn ang="0">
                    <a:pos x="762" y="1380"/>
                  </a:cxn>
                  <a:cxn ang="0">
                    <a:pos x="866" y="1362"/>
                  </a:cxn>
                  <a:cxn ang="0">
                    <a:pos x="1032" y="1310"/>
                  </a:cxn>
                  <a:cxn ang="0">
                    <a:pos x="1018" y="1268"/>
                  </a:cxn>
                  <a:cxn ang="0">
                    <a:pos x="974" y="1194"/>
                  </a:cxn>
                  <a:cxn ang="0">
                    <a:pos x="996" y="1106"/>
                  </a:cxn>
                  <a:cxn ang="0">
                    <a:pos x="1080" y="1046"/>
                  </a:cxn>
                  <a:cxn ang="0">
                    <a:pos x="1148" y="1006"/>
                  </a:cxn>
                  <a:cxn ang="0">
                    <a:pos x="1186" y="920"/>
                  </a:cxn>
                  <a:cxn ang="0">
                    <a:pos x="1178" y="724"/>
                  </a:cxn>
                </a:cxnLst>
                <a:rect l="0" t="0" r="r" b="b"/>
                <a:pathLst>
                  <a:path w="1188" h="1874">
                    <a:moveTo>
                      <a:pt x="1170" y="730"/>
                    </a:moveTo>
                    <a:lnTo>
                      <a:pt x="1170" y="730"/>
                    </a:lnTo>
                    <a:lnTo>
                      <a:pt x="1168" y="742"/>
                    </a:lnTo>
                    <a:lnTo>
                      <a:pt x="1164" y="752"/>
                    </a:lnTo>
                    <a:lnTo>
                      <a:pt x="1154" y="768"/>
                    </a:lnTo>
                    <a:lnTo>
                      <a:pt x="1140" y="784"/>
                    </a:lnTo>
                    <a:lnTo>
                      <a:pt x="1126" y="796"/>
                    </a:lnTo>
                    <a:lnTo>
                      <a:pt x="1114" y="804"/>
                    </a:lnTo>
                    <a:lnTo>
                      <a:pt x="1102" y="810"/>
                    </a:lnTo>
                    <a:lnTo>
                      <a:pt x="1092" y="816"/>
                    </a:lnTo>
                    <a:lnTo>
                      <a:pt x="1092" y="816"/>
                    </a:lnTo>
                    <a:lnTo>
                      <a:pt x="1090" y="812"/>
                    </a:lnTo>
                    <a:lnTo>
                      <a:pt x="1088" y="802"/>
                    </a:lnTo>
                    <a:lnTo>
                      <a:pt x="1080" y="790"/>
                    </a:lnTo>
                    <a:lnTo>
                      <a:pt x="1076" y="782"/>
                    </a:lnTo>
                    <a:lnTo>
                      <a:pt x="1068" y="776"/>
                    </a:lnTo>
                    <a:lnTo>
                      <a:pt x="1060" y="770"/>
                    </a:lnTo>
                    <a:lnTo>
                      <a:pt x="1052" y="766"/>
                    </a:lnTo>
                    <a:lnTo>
                      <a:pt x="1040" y="762"/>
                    </a:lnTo>
                    <a:lnTo>
                      <a:pt x="1028" y="760"/>
                    </a:lnTo>
                    <a:lnTo>
                      <a:pt x="1012" y="760"/>
                    </a:lnTo>
                    <a:lnTo>
                      <a:pt x="996" y="762"/>
                    </a:lnTo>
                    <a:lnTo>
                      <a:pt x="976" y="768"/>
                    </a:lnTo>
                    <a:lnTo>
                      <a:pt x="956" y="774"/>
                    </a:lnTo>
                    <a:lnTo>
                      <a:pt x="956" y="774"/>
                    </a:lnTo>
                    <a:lnTo>
                      <a:pt x="924" y="790"/>
                    </a:lnTo>
                    <a:lnTo>
                      <a:pt x="898" y="804"/>
                    </a:lnTo>
                    <a:lnTo>
                      <a:pt x="878" y="818"/>
                    </a:lnTo>
                    <a:lnTo>
                      <a:pt x="862" y="830"/>
                    </a:lnTo>
                    <a:lnTo>
                      <a:pt x="842" y="848"/>
                    </a:lnTo>
                    <a:lnTo>
                      <a:pt x="836" y="854"/>
                    </a:lnTo>
                    <a:lnTo>
                      <a:pt x="830" y="856"/>
                    </a:lnTo>
                    <a:lnTo>
                      <a:pt x="830" y="856"/>
                    </a:lnTo>
                    <a:lnTo>
                      <a:pt x="826" y="856"/>
                    </a:lnTo>
                    <a:lnTo>
                      <a:pt x="824" y="854"/>
                    </a:lnTo>
                    <a:lnTo>
                      <a:pt x="824" y="848"/>
                    </a:lnTo>
                    <a:lnTo>
                      <a:pt x="824" y="848"/>
                    </a:lnTo>
                    <a:lnTo>
                      <a:pt x="838" y="828"/>
                    </a:lnTo>
                    <a:lnTo>
                      <a:pt x="866" y="786"/>
                    </a:lnTo>
                    <a:lnTo>
                      <a:pt x="920" y="710"/>
                    </a:lnTo>
                    <a:lnTo>
                      <a:pt x="920" y="710"/>
                    </a:lnTo>
                    <a:lnTo>
                      <a:pt x="928" y="698"/>
                    </a:lnTo>
                    <a:lnTo>
                      <a:pt x="936" y="686"/>
                    </a:lnTo>
                    <a:lnTo>
                      <a:pt x="946" y="658"/>
                    </a:lnTo>
                    <a:lnTo>
                      <a:pt x="952" y="628"/>
                    </a:lnTo>
                    <a:lnTo>
                      <a:pt x="956" y="598"/>
                    </a:lnTo>
                    <a:lnTo>
                      <a:pt x="956" y="568"/>
                    </a:lnTo>
                    <a:lnTo>
                      <a:pt x="952" y="538"/>
                    </a:lnTo>
                    <a:lnTo>
                      <a:pt x="948" y="508"/>
                    </a:lnTo>
                    <a:lnTo>
                      <a:pt x="942" y="478"/>
                    </a:lnTo>
                    <a:lnTo>
                      <a:pt x="934" y="452"/>
                    </a:lnTo>
                    <a:lnTo>
                      <a:pt x="926" y="426"/>
                    </a:lnTo>
                    <a:lnTo>
                      <a:pt x="910" y="384"/>
                    </a:lnTo>
                    <a:lnTo>
                      <a:pt x="898" y="354"/>
                    </a:lnTo>
                    <a:lnTo>
                      <a:pt x="892" y="344"/>
                    </a:lnTo>
                    <a:lnTo>
                      <a:pt x="892" y="344"/>
                    </a:lnTo>
                    <a:lnTo>
                      <a:pt x="864" y="338"/>
                    </a:lnTo>
                    <a:lnTo>
                      <a:pt x="838" y="330"/>
                    </a:lnTo>
                    <a:lnTo>
                      <a:pt x="814" y="322"/>
                    </a:lnTo>
                    <a:lnTo>
                      <a:pt x="792" y="312"/>
                    </a:lnTo>
                    <a:lnTo>
                      <a:pt x="770" y="302"/>
                    </a:lnTo>
                    <a:lnTo>
                      <a:pt x="752" y="290"/>
                    </a:lnTo>
                    <a:lnTo>
                      <a:pt x="734" y="278"/>
                    </a:lnTo>
                    <a:lnTo>
                      <a:pt x="716" y="266"/>
                    </a:lnTo>
                    <a:lnTo>
                      <a:pt x="702" y="252"/>
                    </a:lnTo>
                    <a:lnTo>
                      <a:pt x="688" y="238"/>
                    </a:lnTo>
                    <a:lnTo>
                      <a:pt x="664" y="210"/>
                    </a:lnTo>
                    <a:lnTo>
                      <a:pt x="644" y="180"/>
                    </a:lnTo>
                    <a:lnTo>
                      <a:pt x="628" y="150"/>
                    </a:lnTo>
                    <a:lnTo>
                      <a:pt x="616" y="122"/>
                    </a:lnTo>
                    <a:lnTo>
                      <a:pt x="608" y="94"/>
                    </a:lnTo>
                    <a:lnTo>
                      <a:pt x="600" y="68"/>
                    </a:lnTo>
                    <a:lnTo>
                      <a:pt x="596" y="46"/>
                    </a:lnTo>
                    <a:lnTo>
                      <a:pt x="594" y="12"/>
                    </a:lnTo>
                    <a:lnTo>
                      <a:pt x="594" y="0"/>
                    </a:lnTo>
                    <a:lnTo>
                      <a:pt x="594" y="4"/>
                    </a:lnTo>
                    <a:lnTo>
                      <a:pt x="592" y="0"/>
                    </a:lnTo>
                    <a:lnTo>
                      <a:pt x="592" y="0"/>
                    </a:lnTo>
                    <a:lnTo>
                      <a:pt x="592" y="12"/>
                    </a:lnTo>
                    <a:lnTo>
                      <a:pt x="590" y="46"/>
                    </a:lnTo>
                    <a:lnTo>
                      <a:pt x="586" y="68"/>
                    </a:lnTo>
                    <a:lnTo>
                      <a:pt x="578" y="94"/>
                    </a:lnTo>
                    <a:lnTo>
                      <a:pt x="570" y="122"/>
                    </a:lnTo>
                    <a:lnTo>
                      <a:pt x="558" y="150"/>
                    </a:lnTo>
                    <a:lnTo>
                      <a:pt x="542" y="180"/>
                    </a:lnTo>
                    <a:lnTo>
                      <a:pt x="522" y="210"/>
                    </a:lnTo>
                    <a:lnTo>
                      <a:pt x="498" y="238"/>
                    </a:lnTo>
                    <a:lnTo>
                      <a:pt x="484" y="252"/>
                    </a:lnTo>
                    <a:lnTo>
                      <a:pt x="470" y="266"/>
                    </a:lnTo>
                    <a:lnTo>
                      <a:pt x="452" y="278"/>
                    </a:lnTo>
                    <a:lnTo>
                      <a:pt x="434" y="290"/>
                    </a:lnTo>
                    <a:lnTo>
                      <a:pt x="416" y="302"/>
                    </a:lnTo>
                    <a:lnTo>
                      <a:pt x="394" y="312"/>
                    </a:lnTo>
                    <a:lnTo>
                      <a:pt x="372" y="322"/>
                    </a:lnTo>
                    <a:lnTo>
                      <a:pt x="348" y="330"/>
                    </a:lnTo>
                    <a:lnTo>
                      <a:pt x="322" y="338"/>
                    </a:lnTo>
                    <a:lnTo>
                      <a:pt x="294" y="344"/>
                    </a:lnTo>
                    <a:lnTo>
                      <a:pt x="294" y="344"/>
                    </a:lnTo>
                    <a:lnTo>
                      <a:pt x="288" y="354"/>
                    </a:lnTo>
                    <a:lnTo>
                      <a:pt x="276" y="384"/>
                    </a:lnTo>
                    <a:lnTo>
                      <a:pt x="260" y="426"/>
                    </a:lnTo>
                    <a:lnTo>
                      <a:pt x="252" y="452"/>
                    </a:lnTo>
                    <a:lnTo>
                      <a:pt x="244" y="478"/>
                    </a:lnTo>
                    <a:lnTo>
                      <a:pt x="238" y="508"/>
                    </a:lnTo>
                    <a:lnTo>
                      <a:pt x="234" y="538"/>
                    </a:lnTo>
                    <a:lnTo>
                      <a:pt x="230" y="568"/>
                    </a:lnTo>
                    <a:lnTo>
                      <a:pt x="230" y="598"/>
                    </a:lnTo>
                    <a:lnTo>
                      <a:pt x="234" y="628"/>
                    </a:lnTo>
                    <a:lnTo>
                      <a:pt x="240" y="658"/>
                    </a:lnTo>
                    <a:lnTo>
                      <a:pt x="250" y="686"/>
                    </a:lnTo>
                    <a:lnTo>
                      <a:pt x="258" y="698"/>
                    </a:lnTo>
                    <a:lnTo>
                      <a:pt x="266" y="710"/>
                    </a:lnTo>
                    <a:lnTo>
                      <a:pt x="266" y="710"/>
                    </a:lnTo>
                    <a:lnTo>
                      <a:pt x="320" y="786"/>
                    </a:lnTo>
                    <a:lnTo>
                      <a:pt x="348" y="828"/>
                    </a:lnTo>
                    <a:lnTo>
                      <a:pt x="362" y="848"/>
                    </a:lnTo>
                    <a:lnTo>
                      <a:pt x="362" y="848"/>
                    </a:lnTo>
                    <a:lnTo>
                      <a:pt x="362" y="854"/>
                    </a:lnTo>
                    <a:lnTo>
                      <a:pt x="360" y="856"/>
                    </a:lnTo>
                    <a:lnTo>
                      <a:pt x="356" y="856"/>
                    </a:lnTo>
                    <a:lnTo>
                      <a:pt x="356" y="856"/>
                    </a:lnTo>
                    <a:lnTo>
                      <a:pt x="350" y="854"/>
                    </a:lnTo>
                    <a:lnTo>
                      <a:pt x="344" y="848"/>
                    </a:lnTo>
                    <a:lnTo>
                      <a:pt x="324" y="830"/>
                    </a:lnTo>
                    <a:lnTo>
                      <a:pt x="308" y="818"/>
                    </a:lnTo>
                    <a:lnTo>
                      <a:pt x="288" y="804"/>
                    </a:lnTo>
                    <a:lnTo>
                      <a:pt x="262" y="790"/>
                    </a:lnTo>
                    <a:lnTo>
                      <a:pt x="230" y="774"/>
                    </a:lnTo>
                    <a:lnTo>
                      <a:pt x="230" y="774"/>
                    </a:lnTo>
                    <a:lnTo>
                      <a:pt x="210" y="768"/>
                    </a:lnTo>
                    <a:lnTo>
                      <a:pt x="190" y="762"/>
                    </a:lnTo>
                    <a:lnTo>
                      <a:pt x="174" y="760"/>
                    </a:lnTo>
                    <a:lnTo>
                      <a:pt x="158" y="760"/>
                    </a:lnTo>
                    <a:lnTo>
                      <a:pt x="146" y="762"/>
                    </a:lnTo>
                    <a:lnTo>
                      <a:pt x="134" y="766"/>
                    </a:lnTo>
                    <a:lnTo>
                      <a:pt x="126" y="770"/>
                    </a:lnTo>
                    <a:lnTo>
                      <a:pt x="118" y="776"/>
                    </a:lnTo>
                    <a:lnTo>
                      <a:pt x="110" y="782"/>
                    </a:lnTo>
                    <a:lnTo>
                      <a:pt x="106" y="790"/>
                    </a:lnTo>
                    <a:lnTo>
                      <a:pt x="98" y="802"/>
                    </a:lnTo>
                    <a:lnTo>
                      <a:pt x="96" y="812"/>
                    </a:lnTo>
                    <a:lnTo>
                      <a:pt x="94" y="816"/>
                    </a:lnTo>
                    <a:lnTo>
                      <a:pt x="94" y="816"/>
                    </a:lnTo>
                    <a:lnTo>
                      <a:pt x="84" y="810"/>
                    </a:lnTo>
                    <a:lnTo>
                      <a:pt x="72" y="804"/>
                    </a:lnTo>
                    <a:lnTo>
                      <a:pt x="60" y="796"/>
                    </a:lnTo>
                    <a:lnTo>
                      <a:pt x="46" y="784"/>
                    </a:lnTo>
                    <a:lnTo>
                      <a:pt x="34" y="768"/>
                    </a:lnTo>
                    <a:lnTo>
                      <a:pt x="22" y="752"/>
                    </a:lnTo>
                    <a:lnTo>
                      <a:pt x="18" y="742"/>
                    </a:lnTo>
                    <a:lnTo>
                      <a:pt x="16" y="730"/>
                    </a:lnTo>
                    <a:lnTo>
                      <a:pt x="16" y="730"/>
                    </a:lnTo>
                    <a:lnTo>
                      <a:pt x="14" y="722"/>
                    </a:lnTo>
                    <a:lnTo>
                      <a:pt x="10" y="722"/>
                    </a:lnTo>
                    <a:lnTo>
                      <a:pt x="8" y="724"/>
                    </a:lnTo>
                    <a:lnTo>
                      <a:pt x="6" y="734"/>
                    </a:lnTo>
                    <a:lnTo>
                      <a:pt x="4" y="762"/>
                    </a:lnTo>
                    <a:lnTo>
                      <a:pt x="0" y="800"/>
                    </a:lnTo>
                    <a:lnTo>
                      <a:pt x="0" y="842"/>
                    </a:lnTo>
                    <a:lnTo>
                      <a:pt x="0" y="884"/>
                    </a:lnTo>
                    <a:lnTo>
                      <a:pt x="0" y="920"/>
                    </a:lnTo>
                    <a:lnTo>
                      <a:pt x="4" y="942"/>
                    </a:lnTo>
                    <a:lnTo>
                      <a:pt x="4" y="942"/>
                    </a:lnTo>
                    <a:lnTo>
                      <a:pt x="8" y="958"/>
                    </a:lnTo>
                    <a:lnTo>
                      <a:pt x="16" y="974"/>
                    </a:lnTo>
                    <a:lnTo>
                      <a:pt x="26" y="990"/>
                    </a:lnTo>
                    <a:lnTo>
                      <a:pt x="38" y="1006"/>
                    </a:lnTo>
                    <a:lnTo>
                      <a:pt x="52" y="1018"/>
                    </a:lnTo>
                    <a:lnTo>
                      <a:pt x="66" y="1030"/>
                    </a:lnTo>
                    <a:lnTo>
                      <a:pt x="80" y="1038"/>
                    </a:lnTo>
                    <a:lnTo>
                      <a:pt x="96" y="1042"/>
                    </a:lnTo>
                    <a:lnTo>
                      <a:pt x="96" y="1042"/>
                    </a:lnTo>
                    <a:lnTo>
                      <a:pt x="106" y="1046"/>
                    </a:lnTo>
                    <a:lnTo>
                      <a:pt x="118" y="1050"/>
                    </a:lnTo>
                    <a:lnTo>
                      <a:pt x="132" y="1058"/>
                    </a:lnTo>
                    <a:lnTo>
                      <a:pt x="146" y="1066"/>
                    </a:lnTo>
                    <a:lnTo>
                      <a:pt x="162" y="1078"/>
                    </a:lnTo>
                    <a:lnTo>
                      <a:pt x="176" y="1092"/>
                    </a:lnTo>
                    <a:lnTo>
                      <a:pt x="190" y="1106"/>
                    </a:lnTo>
                    <a:lnTo>
                      <a:pt x="200" y="1124"/>
                    </a:lnTo>
                    <a:lnTo>
                      <a:pt x="210" y="1142"/>
                    </a:lnTo>
                    <a:lnTo>
                      <a:pt x="214" y="1162"/>
                    </a:lnTo>
                    <a:lnTo>
                      <a:pt x="214" y="1172"/>
                    </a:lnTo>
                    <a:lnTo>
                      <a:pt x="214" y="1184"/>
                    </a:lnTo>
                    <a:lnTo>
                      <a:pt x="212" y="1194"/>
                    </a:lnTo>
                    <a:lnTo>
                      <a:pt x="208" y="1206"/>
                    </a:lnTo>
                    <a:lnTo>
                      <a:pt x="204" y="1218"/>
                    </a:lnTo>
                    <a:lnTo>
                      <a:pt x="198" y="1230"/>
                    </a:lnTo>
                    <a:lnTo>
                      <a:pt x="190" y="1242"/>
                    </a:lnTo>
                    <a:lnTo>
                      <a:pt x="180" y="1256"/>
                    </a:lnTo>
                    <a:lnTo>
                      <a:pt x="168" y="1268"/>
                    </a:lnTo>
                    <a:lnTo>
                      <a:pt x="154" y="1282"/>
                    </a:lnTo>
                    <a:lnTo>
                      <a:pt x="138" y="1294"/>
                    </a:lnTo>
                    <a:lnTo>
                      <a:pt x="120" y="1308"/>
                    </a:lnTo>
                    <a:lnTo>
                      <a:pt x="120" y="1308"/>
                    </a:lnTo>
                    <a:lnTo>
                      <a:pt x="136" y="1308"/>
                    </a:lnTo>
                    <a:lnTo>
                      <a:pt x="154" y="1310"/>
                    </a:lnTo>
                    <a:lnTo>
                      <a:pt x="178" y="1312"/>
                    </a:lnTo>
                    <a:lnTo>
                      <a:pt x="208" y="1318"/>
                    </a:lnTo>
                    <a:lnTo>
                      <a:pt x="242" y="1328"/>
                    </a:lnTo>
                    <a:lnTo>
                      <a:pt x="280" y="1342"/>
                    </a:lnTo>
                    <a:lnTo>
                      <a:pt x="320" y="1362"/>
                    </a:lnTo>
                    <a:lnTo>
                      <a:pt x="320" y="1362"/>
                    </a:lnTo>
                    <a:lnTo>
                      <a:pt x="338" y="1372"/>
                    </a:lnTo>
                    <a:lnTo>
                      <a:pt x="356" y="1376"/>
                    </a:lnTo>
                    <a:lnTo>
                      <a:pt x="374" y="1380"/>
                    </a:lnTo>
                    <a:lnTo>
                      <a:pt x="394" y="1382"/>
                    </a:lnTo>
                    <a:lnTo>
                      <a:pt x="412" y="1380"/>
                    </a:lnTo>
                    <a:lnTo>
                      <a:pt x="430" y="1378"/>
                    </a:lnTo>
                    <a:lnTo>
                      <a:pt x="448" y="1374"/>
                    </a:lnTo>
                    <a:lnTo>
                      <a:pt x="464" y="1370"/>
                    </a:lnTo>
                    <a:lnTo>
                      <a:pt x="496" y="1358"/>
                    </a:lnTo>
                    <a:lnTo>
                      <a:pt x="522" y="1344"/>
                    </a:lnTo>
                    <a:lnTo>
                      <a:pt x="544" y="1332"/>
                    </a:lnTo>
                    <a:lnTo>
                      <a:pt x="558" y="1324"/>
                    </a:lnTo>
                    <a:lnTo>
                      <a:pt x="558" y="1324"/>
                    </a:lnTo>
                    <a:lnTo>
                      <a:pt x="558" y="1362"/>
                    </a:lnTo>
                    <a:lnTo>
                      <a:pt x="558" y="1422"/>
                    </a:lnTo>
                    <a:lnTo>
                      <a:pt x="554" y="1496"/>
                    </a:lnTo>
                    <a:lnTo>
                      <a:pt x="550" y="1534"/>
                    </a:lnTo>
                    <a:lnTo>
                      <a:pt x="546" y="1576"/>
                    </a:lnTo>
                    <a:lnTo>
                      <a:pt x="540" y="1616"/>
                    </a:lnTo>
                    <a:lnTo>
                      <a:pt x="532" y="1656"/>
                    </a:lnTo>
                    <a:lnTo>
                      <a:pt x="524" y="1696"/>
                    </a:lnTo>
                    <a:lnTo>
                      <a:pt x="512" y="1732"/>
                    </a:lnTo>
                    <a:lnTo>
                      <a:pt x="498" y="1764"/>
                    </a:lnTo>
                    <a:lnTo>
                      <a:pt x="482" y="1794"/>
                    </a:lnTo>
                    <a:lnTo>
                      <a:pt x="474" y="1806"/>
                    </a:lnTo>
                    <a:lnTo>
                      <a:pt x="464" y="1816"/>
                    </a:lnTo>
                    <a:lnTo>
                      <a:pt x="454" y="1826"/>
                    </a:lnTo>
                    <a:lnTo>
                      <a:pt x="442" y="1834"/>
                    </a:lnTo>
                    <a:lnTo>
                      <a:pt x="442" y="1834"/>
                    </a:lnTo>
                    <a:lnTo>
                      <a:pt x="438" y="1838"/>
                    </a:lnTo>
                    <a:lnTo>
                      <a:pt x="434" y="1842"/>
                    </a:lnTo>
                    <a:lnTo>
                      <a:pt x="434" y="1846"/>
                    </a:lnTo>
                    <a:lnTo>
                      <a:pt x="434" y="1850"/>
                    </a:lnTo>
                    <a:lnTo>
                      <a:pt x="438" y="1854"/>
                    </a:lnTo>
                    <a:lnTo>
                      <a:pt x="442" y="1858"/>
                    </a:lnTo>
                    <a:lnTo>
                      <a:pt x="442" y="1858"/>
                    </a:lnTo>
                    <a:lnTo>
                      <a:pt x="450" y="1864"/>
                    </a:lnTo>
                    <a:lnTo>
                      <a:pt x="460" y="1868"/>
                    </a:lnTo>
                    <a:lnTo>
                      <a:pt x="470" y="1872"/>
                    </a:lnTo>
                    <a:lnTo>
                      <a:pt x="482" y="1874"/>
                    </a:lnTo>
                    <a:lnTo>
                      <a:pt x="496" y="1874"/>
                    </a:lnTo>
                    <a:lnTo>
                      <a:pt x="512" y="1870"/>
                    </a:lnTo>
                    <a:lnTo>
                      <a:pt x="528" y="1860"/>
                    </a:lnTo>
                    <a:lnTo>
                      <a:pt x="528" y="1860"/>
                    </a:lnTo>
                    <a:lnTo>
                      <a:pt x="532" y="1858"/>
                    </a:lnTo>
                    <a:lnTo>
                      <a:pt x="538" y="1856"/>
                    </a:lnTo>
                    <a:lnTo>
                      <a:pt x="546" y="1856"/>
                    </a:lnTo>
                    <a:lnTo>
                      <a:pt x="550" y="1854"/>
                    </a:lnTo>
                    <a:lnTo>
                      <a:pt x="554" y="1852"/>
                    </a:lnTo>
                    <a:lnTo>
                      <a:pt x="558" y="1848"/>
                    </a:lnTo>
                    <a:lnTo>
                      <a:pt x="562" y="1842"/>
                    </a:lnTo>
                    <a:lnTo>
                      <a:pt x="562" y="1842"/>
                    </a:lnTo>
                    <a:lnTo>
                      <a:pt x="574" y="1814"/>
                    </a:lnTo>
                    <a:lnTo>
                      <a:pt x="586" y="1776"/>
                    </a:lnTo>
                    <a:lnTo>
                      <a:pt x="596" y="1730"/>
                    </a:lnTo>
                    <a:lnTo>
                      <a:pt x="606" y="1672"/>
                    </a:lnTo>
                    <a:lnTo>
                      <a:pt x="614" y="1604"/>
                    </a:lnTo>
                    <a:lnTo>
                      <a:pt x="622" y="1524"/>
                    </a:lnTo>
                    <a:lnTo>
                      <a:pt x="628" y="1432"/>
                    </a:lnTo>
                    <a:lnTo>
                      <a:pt x="634" y="1326"/>
                    </a:lnTo>
                    <a:lnTo>
                      <a:pt x="634" y="1326"/>
                    </a:lnTo>
                    <a:lnTo>
                      <a:pt x="650" y="1338"/>
                    </a:lnTo>
                    <a:lnTo>
                      <a:pt x="672" y="1350"/>
                    </a:lnTo>
                    <a:lnTo>
                      <a:pt x="698" y="1362"/>
                    </a:lnTo>
                    <a:lnTo>
                      <a:pt x="730" y="1372"/>
                    </a:lnTo>
                    <a:lnTo>
                      <a:pt x="746" y="1376"/>
                    </a:lnTo>
                    <a:lnTo>
                      <a:pt x="762" y="1380"/>
                    </a:lnTo>
                    <a:lnTo>
                      <a:pt x="780" y="1382"/>
                    </a:lnTo>
                    <a:lnTo>
                      <a:pt x="796" y="1382"/>
                    </a:lnTo>
                    <a:lnTo>
                      <a:pt x="814" y="1380"/>
                    </a:lnTo>
                    <a:lnTo>
                      <a:pt x="832" y="1376"/>
                    </a:lnTo>
                    <a:lnTo>
                      <a:pt x="850" y="1370"/>
                    </a:lnTo>
                    <a:lnTo>
                      <a:pt x="866" y="1362"/>
                    </a:lnTo>
                    <a:lnTo>
                      <a:pt x="866" y="1362"/>
                    </a:lnTo>
                    <a:lnTo>
                      <a:pt x="906" y="1342"/>
                    </a:lnTo>
                    <a:lnTo>
                      <a:pt x="944" y="1328"/>
                    </a:lnTo>
                    <a:lnTo>
                      <a:pt x="978" y="1318"/>
                    </a:lnTo>
                    <a:lnTo>
                      <a:pt x="1008" y="1312"/>
                    </a:lnTo>
                    <a:lnTo>
                      <a:pt x="1032" y="1310"/>
                    </a:lnTo>
                    <a:lnTo>
                      <a:pt x="1050" y="1308"/>
                    </a:lnTo>
                    <a:lnTo>
                      <a:pt x="1066" y="1308"/>
                    </a:lnTo>
                    <a:lnTo>
                      <a:pt x="1066" y="1308"/>
                    </a:lnTo>
                    <a:lnTo>
                      <a:pt x="1048" y="1294"/>
                    </a:lnTo>
                    <a:lnTo>
                      <a:pt x="1032" y="1282"/>
                    </a:lnTo>
                    <a:lnTo>
                      <a:pt x="1018" y="1268"/>
                    </a:lnTo>
                    <a:lnTo>
                      <a:pt x="1006" y="1256"/>
                    </a:lnTo>
                    <a:lnTo>
                      <a:pt x="998" y="1242"/>
                    </a:lnTo>
                    <a:lnTo>
                      <a:pt x="988" y="1230"/>
                    </a:lnTo>
                    <a:lnTo>
                      <a:pt x="982" y="1218"/>
                    </a:lnTo>
                    <a:lnTo>
                      <a:pt x="978" y="1206"/>
                    </a:lnTo>
                    <a:lnTo>
                      <a:pt x="974" y="1194"/>
                    </a:lnTo>
                    <a:lnTo>
                      <a:pt x="972" y="1184"/>
                    </a:lnTo>
                    <a:lnTo>
                      <a:pt x="972" y="1172"/>
                    </a:lnTo>
                    <a:lnTo>
                      <a:pt x="972" y="1162"/>
                    </a:lnTo>
                    <a:lnTo>
                      <a:pt x="976" y="1142"/>
                    </a:lnTo>
                    <a:lnTo>
                      <a:pt x="986" y="1124"/>
                    </a:lnTo>
                    <a:lnTo>
                      <a:pt x="996" y="1106"/>
                    </a:lnTo>
                    <a:lnTo>
                      <a:pt x="1010" y="1092"/>
                    </a:lnTo>
                    <a:lnTo>
                      <a:pt x="1024" y="1078"/>
                    </a:lnTo>
                    <a:lnTo>
                      <a:pt x="1040" y="1066"/>
                    </a:lnTo>
                    <a:lnTo>
                      <a:pt x="1054" y="1058"/>
                    </a:lnTo>
                    <a:lnTo>
                      <a:pt x="1068" y="1050"/>
                    </a:lnTo>
                    <a:lnTo>
                      <a:pt x="1080" y="1046"/>
                    </a:lnTo>
                    <a:lnTo>
                      <a:pt x="1090" y="1042"/>
                    </a:lnTo>
                    <a:lnTo>
                      <a:pt x="1090" y="1042"/>
                    </a:lnTo>
                    <a:lnTo>
                      <a:pt x="1106" y="1038"/>
                    </a:lnTo>
                    <a:lnTo>
                      <a:pt x="1120" y="1030"/>
                    </a:lnTo>
                    <a:lnTo>
                      <a:pt x="1134" y="1018"/>
                    </a:lnTo>
                    <a:lnTo>
                      <a:pt x="1148" y="1006"/>
                    </a:lnTo>
                    <a:lnTo>
                      <a:pt x="1160" y="990"/>
                    </a:lnTo>
                    <a:lnTo>
                      <a:pt x="1170" y="974"/>
                    </a:lnTo>
                    <a:lnTo>
                      <a:pt x="1178" y="958"/>
                    </a:lnTo>
                    <a:lnTo>
                      <a:pt x="1182" y="942"/>
                    </a:lnTo>
                    <a:lnTo>
                      <a:pt x="1182" y="942"/>
                    </a:lnTo>
                    <a:lnTo>
                      <a:pt x="1186" y="920"/>
                    </a:lnTo>
                    <a:lnTo>
                      <a:pt x="1188" y="884"/>
                    </a:lnTo>
                    <a:lnTo>
                      <a:pt x="1186" y="842"/>
                    </a:lnTo>
                    <a:lnTo>
                      <a:pt x="1186" y="800"/>
                    </a:lnTo>
                    <a:lnTo>
                      <a:pt x="1182" y="762"/>
                    </a:lnTo>
                    <a:lnTo>
                      <a:pt x="1180" y="734"/>
                    </a:lnTo>
                    <a:lnTo>
                      <a:pt x="1178" y="724"/>
                    </a:lnTo>
                    <a:lnTo>
                      <a:pt x="1176" y="722"/>
                    </a:lnTo>
                    <a:lnTo>
                      <a:pt x="1172" y="722"/>
                    </a:lnTo>
                    <a:lnTo>
                      <a:pt x="1170" y="730"/>
                    </a:lnTo>
                    <a:lnTo>
                      <a:pt x="1170" y="730"/>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4" name="Freeform 36"/>
              <p:cNvSpPr>
                <a:spLocks noChangeAspect="1"/>
              </p:cNvSpPr>
              <p:nvPr/>
            </p:nvSpPr>
            <p:spPr bwMode="auto">
              <a:xfrm rot="11849821">
                <a:off x="7750232" y="597775"/>
                <a:ext cx="1064273" cy="1063143"/>
              </a:xfrm>
              <a:custGeom>
                <a:avLst/>
                <a:gdLst/>
                <a:ahLst/>
                <a:cxnLst>
                  <a:cxn ang="0">
                    <a:pos x="1280" y="874"/>
                  </a:cxn>
                  <a:cxn ang="0">
                    <a:pos x="1142" y="974"/>
                  </a:cxn>
                  <a:cxn ang="0">
                    <a:pos x="1150" y="944"/>
                  </a:cxn>
                  <a:cxn ang="0">
                    <a:pos x="1196" y="832"/>
                  </a:cxn>
                  <a:cxn ang="0">
                    <a:pos x="1194" y="590"/>
                  </a:cxn>
                  <a:cxn ang="0">
                    <a:pos x="1152" y="368"/>
                  </a:cxn>
                  <a:cxn ang="0">
                    <a:pos x="1020" y="148"/>
                  </a:cxn>
                  <a:cxn ang="0">
                    <a:pos x="958" y="62"/>
                  </a:cxn>
                  <a:cxn ang="0">
                    <a:pos x="942" y="0"/>
                  </a:cxn>
                  <a:cxn ang="0">
                    <a:pos x="930" y="44"/>
                  </a:cxn>
                  <a:cxn ang="0">
                    <a:pos x="884" y="120"/>
                  </a:cxn>
                  <a:cxn ang="0">
                    <a:pos x="738" y="346"/>
                  </a:cxn>
                  <a:cxn ang="0">
                    <a:pos x="702" y="516"/>
                  </a:cxn>
                  <a:cxn ang="0">
                    <a:pos x="680" y="794"/>
                  </a:cxn>
                  <a:cxn ang="0">
                    <a:pos x="724" y="930"/>
                  </a:cxn>
                  <a:cxn ang="0">
                    <a:pos x="744" y="972"/>
                  </a:cxn>
                  <a:cxn ang="0">
                    <a:pos x="636" y="896"/>
                  </a:cxn>
                  <a:cxn ang="0">
                    <a:pos x="504" y="826"/>
                  </a:cxn>
                  <a:cxn ang="0">
                    <a:pos x="118" y="794"/>
                  </a:cxn>
                  <a:cxn ang="0">
                    <a:pos x="72" y="836"/>
                  </a:cxn>
                  <a:cxn ang="0">
                    <a:pos x="232" y="986"/>
                  </a:cxn>
                  <a:cxn ang="0">
                    <a:pos x="424" y="1194"/>
                  </a:cxn>
                  <a:cxn ang="0">
                    <a:pos x="608" y="1266"/>
                  </a:cxn>
                  <a:cxn ang="0">
                    <a:pos x="698" y="1248"/>
                  </a:cxn>
                  <a:cxn ang="0">
                    <a:pos x="708" y="1268"/>
                  </a:cxn>
                  <a:cxn ang="0">
                    <a:pos x="558" y="1382"/>
                  </a:cxn>
                  <a:cxn ang="0">
                    <a:pos x="416" y="1562"/>
                  </a:cxn>
                  <a:cxn ang="0">
                    <a:pos x="460" y="1634"/>
                  </a:cxn>
                  <a:cxn ang="0">
                    <a:pos x="628" y="1588"/>
                  </a:cxn>
                  <a:cxn ang="0">
                    <a:pos x="752" y="1516"/>
                  </a:cxn>
                  <a:cxn ang="0">
                    <a:pos x="784" y="1576"/>
                  </a:cxn>
                  <a:cxn ang="0">
                    <a:pos x="816" y="1560"/>
                  </a:cxn>
                  <a:cxn ang="0">
                    <a:pos x="858" y="1422"/>
                  </a:cxn>
                  <a:cxn ang="0">
                    <a:pos x="904" y="1368"/>
                  </a:cxn>
                  <a:cxn ang="0">
                    <a:pos x="878" y="1664"/>
                  </a:cxn>
                  <a:cxn ang="0">
                    <a:pos x="810" y="1824"/>
                  </a:cxn>
                  <a:cxn ang="0">
                    <a:pos x="780" y="1854"/>
                  </a:cxn>
                  <a:cxn ang="0">
                    <a:pos x="806" y="1876"/>
                  </a:cxn>
                  <a:cxn ang="0">
                    <a:pos x="874" y="1868"/>
                  </a:cxn>
                  <a:cxn ang="0">
                    <a:pos x="904" y="1856"/>
                  </a:cxn>
                  <a:cxn ang="0">
                    <a:pos x="952" y="1680"/>
                  </a:cxn>
                  <a:cxn ang="0">
                    <a:pos x="988" y="1342"/>
                  </a:cxn>
                  <a:cxn ang="0">
                    <a:pos x="1062" y="1548"/>
                  </a:cxn>
                  <a:cxn ang="0">
                    <a:pos x="1084" y="1572"/>
                  </a:cxn>
                  <a:cxn ang="0">
                    <a:pos x="1112" y="1566"/>
                  </a:cxn>
                  <a:cxn ang="0">
                    <a:pos x="1162" y="1530"/>
                  </a:cxn>
                  <a:cxn ang="0">
                    <a:pos x="1344" y="1620"/>
                  </a:cxn>
                  <a:cxn ang="0">
                    <a:pos x="1498" y="1638"/>
                  </a:cxn>
                  <a:cxn ang="0">
                    <a:pos x="1402" y="1462"/>
                  </a:cxn>
                  <a:cxn ang="0">
                    <a:pos x="1230" y="1306"/>
                  </a:cxn>
                  <a:cxn ang="0">
                    <a:pos x="1164" y="1252"/>
                  </a:cxn>
                  <a:cxn ang="0">
                    <a:pos x="1216" y="1260"/>
                  </a:cxn>
                  <a:cxn ang="0">
                    <a:pos x="1358" y="1250"/>
                  </a:cxn>
                  <a:cxn ang="0">
                    <a:pos x="1576" y="1076"/>
                  </a:cxn>
                  <a:cxn ang="0">
                    <a:pos x="1744" y="892"/>
                  </a:cxn>
                  <a:cxn ang="0">
                    <a:pos x="1880" y="802"/>
                  </a:cxn>
                  <a:cxn ang="0">
                    <a:pos x="1528" y="798"/>
                  </a:cxn>
                </a:cxnLst>
                <a:rect l="0" t="0" r="r" b="b"/>
                <a:pathLst>
                  <a:path w="1884" h="1882">
                    <a:moveTo>
                      <a:pt x="1380" y="826"/>
                    </a:moveTo>
                    <a:lnTo>
                      <a:pt x="1380" y="826"/>
                    </a:lnTo>
                    <a:lnTo>
                      <a:pt x="1364" y="830"/>
                    </a:lnTo>
                    <a:lnTo>
                      <a:pt x="1348" y="836"/>
                    </a:lnTo>
                    <a:lnTo>
                      <a:pt x="1314" y="852"/>
                    </a:lnTo>
                    <a:lnTo>
                      <a:pt x="1280" y="874"/>
                    </a:lnTo>
                    <a:lnTo>
                      <a:pt x="1248" y="896"/>
                    </a:lnTo>
                    <a:lnTo>
                      <a:pt x="1190" y="940"/>
                    </a:lnTo>
                    <a:lnTo>
                      <a:pt x="1156" y="968"/>
                    </a:lnTo>
                    <a:lnTo>
                      <a:pt x="1156" y="968"/>
                    </a:lnTo>
                    <a:lnTo>
                      <a:pt x="1148" y="972"/>
                    </a:lnTo>
                    <a:lnTo>
                      <a:pt x="1142" y="974"/>
                    </a:lnTo>
                    <a:lnTo>
                      <a:pt x="1140" y="972"/>
                    </a:lnTo>
                    <a:lnTo>
                      <a:pt x="1138" y="968"/>
                    </a:lnTo>
                    <a:lnTo>
                      <a:pt x="1138" y="960"/>
                    </a:lnTo>
                    <a:lnTo>
                      <a:pt x="1138" y="956"/>
                    </a:lnTo>
                    <a:lnTo>
                      <a:pt x="1138" y="956"/>
                    </a:lnTo>
                    <a:lnTo>
                      <a:pt x="1150" y="944"/>
                    </a:lnTo>
                    <a:lnTo>
                      <a:pt x="1160" y="930"/>
                    </a:lnTo>
                    <a:lnTo>
                      <a:pt x="1168" y="916"/>
                    </a:lnTo>
                    <a:lnTo>
                      <a:pt x="1176" y="900"/>
                    </a:lnTo>
                    <a:lnTo>
                      <a:pt x="1182" y="884"/>
                    </a:lnTo>
                    <a:lnTo>
                      <a:pt x="1188" y="868"/>
                    </a:lnTo>
                    <a:lnTo>
                      <a:pt x="1196" y="832"/>
                    </a:lnTo>
                    <a:lnTo>
                      <a:pt x="1202" y="794"/>
                    </a:lnTo>
                    <a:lnTo>
                      <a:pt x="1204" y="754"/>
                    </a:lnTo>
                    <a:lnTo>
                      <a:pt x="1204" y="712"/>
                    </a:lnTo>
                    <a:lnTo>
                      <a:pt x="1202" y="672"/>
                    </a:lnTo>
                    <a:lnTo>
                      <a:pt x="1198" y="630"/>
                    </a:lnTo>
                    <a:lnTo>
                      <a:pt x="1194" y="590"/>
                    </a:lnTo>
                    <a:lnTo>
                      <a:pt x="1182" y="516"/>
                    </a:lnTo>
                    <a:lnTo>
                      <a:pt x="1170" y="454"/>
                    </a:lnTo>
                    <a:lnTo>
                      <a:pt x="1162" y="408"/>
                    </a:lnTo>
                    <a:lnTo>
                      <a:pt x="1162" y="408"/>
                    </a:lnTo>
                    <a:lnTo>
                      <a:pt x="1160" y="388"/>
                    </a:lnTo>
                    <a:lnTo>
                      <a:pt x="1152" y="368"/>
                    </a:lnTo>
                    <a:lnTo>
                      <a:pt x="1144" y="346"/>
                    </a:lnTo>
                    <a:lnTo>
                      <a:pt x="1134" y="324"/>
                    </a:lnTo>
                    <a:lnTo>
                      <a:pt x="1108" y="276"/>
                    </a:lnTo>
                    <a:lnTo>
                      <a:pt x="1078" y="230"/>
                    </a:lnTo>
                    <a:lnTo>
                      <a:pt x="1048" y="186"/>
                    </a:lnTo>
                    <a:lnTo>
                      <a:pt x="1020" y="148"/>
                    </a:lnTo>
                    <a:lnTo>
                      <a:pt x="998" y="120"/>
                    </a:lnTo>
                    <a:lnTo>
                      <a:pt x="984" y="104"/>
                    </a:lnTo>
                    <a:lnTo>
                      <a:pt x="984" y="104"/>
                    </a:lnTo>
                    <a:lnTo>
                      <a:pt x="974" y="94"/>
                    </a:lnTo>
                    <a:lnTo>
                      <a:pt x="966" y="78"/>
                    </a:lnTo>
                    <a:lnTo>
                      <a:pt x="958" y="62"/>
                    </a:lnTo>
                    <a:lnTo>
                      <a:pt x="952" y="44"/>
                    </a:lnTo>
                    <a:lnTo>
                      <a:pt x="944" y="14"/>
                    </a:lnTo>
                    <a:lnTo>
                      <a:pt x="942" y="0"/>
                    </a:lnTo>
                    <a:lnTo>
                      <a:pt x="942" y="0"/>
                    </a:lnTo>
                    <a:lnTo>
                      <a:pt x="942" y="0"/>
                    </a:lnTo>
                    <a:lnTo>
                      <a:pt x="942" y="0"/>
                    </a:lnTo>
                    <a:lnTo>
                      <a:pt x="942" y="0"/>
                    </a:lnTo>
                    <a:lnTo>
                      <a:pt x="942" y="0"/>
                    </a:lnTo>
                    <a:lnTo>
                      <a:pt x="942" y="0"/>
                    </a:lnTo>
                    <a:lnTo>
                      <a:pt x="942" y="0"/>
                    </a:lnTo>
                    <a:lnTo>
                      <a:pt x="938" y="14"/>
                    </a:lnTo>
                    <a:lnTo>
                      <a:pt x="930" y="44"/>
                    </a:lnTo>
                    <a:lnTo>
                      <a:pt x="924" y="62"/>
                    </a:lnTo>
                    <a:lnTo>
                      <a:pt x="918" y="78"/>
                    </a:lnTo>
                    <a:lnTo>
                      <a:pt x="910" y="94"/>
                    </a:lnTo>
                    <a:lnTo>
                      <a:pt x="900" y="104"/>
                    </a:lnTo>
                    <a:lnTo>
                      <a:pt x="900" y="104"/>
                    </a:lnTo>
                    <a:lnTo>
                      <a:pt x="884" y="120"/>
                    </a:lnTo>
                    <a:lnTo>
                      <a:pt x="862" y="148"/>
                    </a:lnTo>
                    <a:lnTo>
                      <a:pt x="834" y="186"/>
                    </a:lnTo>
                    <a:lnTo>
                      <a:pt x="804" y="230"/>
                    </a:lnTo>
                    <a:lnTo>
                      <a:pt x="776" y="276"/>
                    </a:lnTo>
                    <a:lnTo>
                      <a:pt x="750" y="324"/>
                    </a:lnTo>
                    <a:lnTo>
                      <a:pt x="738" y="346"/>
                    </a:lnTo>
                    <a:lnTo>
                      <a:pt x="730" y="368"/>
                    </a:lnTo>
                    <a:lnTo>
                      <a:pt x="724" y="388"/>
                    </a:lnTo>
                    <a:lnTo>
                      <a:pt x="720" y="408"/>
                    </a:lnTo>
                    <a:lnTo>
                      <a:pt x="720" y="408"/>
                    </a:lnTo>
                    <a:lnTo>
                      <a:pt x="712" y="454"/>
                    </a:lnTo>
                    <a:lnTo>
                      <a:pt x="702" y="516"/>
                    </a:lnTo>
                    <a:lnTo>
                      <a:pt x="690" y="590"/>
                    </a:lnTo>
                    <a:lnTo>
                      <a:pt x="684" y="630"/>
                    </a:lnTo>
                    <a:lnTo>
                      <a:pt x="680" y="672"/>
                    </a:lnTo>
                    <a:lnTo>
                      <a:pt x="678" y="712"/>
                    </a:lnTo>
                    <a:lnTo>
                      <a:pt x="678" y="754"/>
                    </a:lnTo>
                    <a:lnTo>
                      <a:pt x="680" y="794"/>
                    </a:lnTo>
                    <a:lnTo>
                      <a:pt x="686" y="832"/>
                    </a:lnTo>
                    <a:lnTo>
                      <a:pt x="694" y="868"/>
                    </a:lnTo>
                    <a:lnTo>
                      <a:pt x="700" y="884"/>
                    </a:lnTo>
                    <a:lnTo>
                      <a:pt x="708" y="900"/>
                    </a:lnTo>
                    <a:lnTo>
                      <a:pt x="714" y="916"/>
                    </a:lnTo>
                    <a:lnTo>
                      <a:pt x="724" y="930"/>
                    </a:lnTo>
                    <a:lnTo>
                      <a:pt x="734" y="944"/>
                    </a:lnTo>
                    <a:lnTo>
                      <a:pt x="744" y="956"/>
                    </a:lnTo>
                    <a:lnTo>
                      <a:pt x="744" y="956"/>
                    </a:lnTo>
                    <a:lnTo>
                      <a:pt x="746" y="960"/>
                    </a:lnTo>
                    <a:lnTo>
                      <a:pt x="746" y="968"/>
                    </a:lnTo>
                    <a:lnTo>
                      <a:pt x="744" y="972"/>
                    </a:lnTo>
                    <a:lnTo>
                      <a:pt x="740" y="974"/>
                    </a:lnTo>
                    <a:lnTo>
                      <a:pt x="736" y="972"/>
                    </a:lnTo>
                    <a:lnTo>
                      <a:pt x="728" y="968"/>
                    </a:lnTo>
                    <a:lnTo>
                      <a:pt x="728" y="968"/>
                    </a:lnTo>
                    <a:lnTo>
                      <a:pt x="694" y="940"/>
                    </a:lnTo>
                    <a:lnTo>
                      <a:pt x="636" y="896"/>
                    </a:lnTo>
                    <a:lnTo>
                      <a:pt x="602" y="874"/>
                    </a:lnTo>
                    <a:lnTo>
                      <a:pt x="568" y="852"/>
                    </a:lnTo>
                    <a:lnTo>
                      <a:pt x="534" y="836"/>
                    </a:lnTo>
                    <a:lnTo>
                      <a:pt x="518" y="830"/>
                    </a:lnTo>
                    <a:lnTo>
                      <a:pt x="504" y="826"/>
                    </a:lnTo>
                    <a:lnTo>
                      <a:pt x="504" y="826"/>
                    </a:lnTo>
                    <a:lnTo>
                      <a:pt x="442" y="812"/>
                    </a:lnTo>
                    <a:lnTo>
                      <a:pt x="402" y="804"/>
                    </a:lnTo>
                    <a:lnTo>
                      <a:pt x="354" y="798"/>
                    </a:lnTo>
                    <a:lnTo>
                      <a:pt x="292" y="794"/>
                    </a:lnTo>
                    <a:lnTo>
                      <a:pt x="216" y="792"/>
                    </a:lnTo>
                    <a:lnTo>
                      <a:pt x="118" y="794"/>
                    </a:lnTo>
                    <a:lnTo>
                      <a:pt x="0" y="800"/>
                    </a:lnTo>
                    <a:lnTo>
                      <a:pt x="0" y="800"/>
                    </a:lnTo>
                    <a:lnTo>
                      <a:pt x="4" y="802"/>
                    </a:lnTo>
                    <a:lnTo>
                      <a:pt x="18" y="806"/>
                    </a:lnTo>
                    <a:lnTo>
                      <a:pt x="40" y="816"/>
                    </a:lnTo>
                    <a:lnTo>
                      <a:pt x="72" y="836"/>
                    </a:lnTo>
                    <a:lnTo>
                      <a:pt x="92" y="850"/>
                    </a:lnTo>
                    <a:lnTo>
                      <a:pt x="114" y="870"/>
                    </a:lnTo>
                    <a:lnTo>
                      <a:pt x="140" y="892"/>
                    </a:lnTo>
                    <a:lnTo>
                      <a:pt x="168" y="918"/>
                    </a:lnTo>
                    <a:lnTo>
                      <a:pt x="198" y="950"/>
                    </a:lnTo>
                    <a:lnTo>
                      <a:pt x="232" y="986"/>
                    </a:lnTo>
                    <a:lnTo>
                      <a:pt x="268" y="1028"/>
                    </a:lnTo>
                    <a:lnTo>
                      <a:pt x="306" y="1076"/>
                    </a:lnTo>
                    <a:lnTo>
                      <a:pt x="306" y="1076"/>
                    </a:lnTo>
                    <a:lnTo>
                      <a:pt x="348" y="1124"/>
                    </a:lnTo>
                    <a:lnTo>
                      <a:pt x="386" y="1162"/>
                    </a:lnTo>
                    <a:lnTo>
                      <a:pt x="424" y="1194"/>
                    </a:lnTo>
                    <a:lnTo>
                      <a:pt x="460" y="1218"/>
                    </a:lnTo>
                    <a:lnTo>
                      <a:pt x="494" y="1238"/>
                    </a:lnTo>
                    <a:lnTo>
                      <a:pt x="526" y="1250"/>
                    </a:lnTo>
                    <a:lnTo>
                      <a:pt x="556" y="1260"/>
                    </a:lnTo>
                    <a:lnTo>
                      <a:pt x="584" y="1264"/>
                    </a:lnTo>
                    <a:lnTo>
                      <a:pt x="608" y="1266"/>
                    </a:lnTo>
                    <a:lnTo>
                      <a:pt x="632" y="1266"/>
                    </a:lnTo>
                    <a:lnTo>
                      <a:pt x="650" y="1264"/>
                    </a:lnTo>
                    <a:lnTo>
                      <a:pt x="668" y="1260"/>
                    </a:lnTo>
                    <a:lnTo>
                      <a:pt x="690" y="1252"/>
                    </a:lnTo>
                    <a:lnTo>
                      <a:pt x="698" y="1248"/>
                    </a:lnTo>
                    <a:lnTo>
                      <a:pt x="698" y="1248"/>
                    </a:lnTo>
                    <a:lnTo>
                      <a:pt x="704" y="1248"/>
                    </a:lnTo>
                    <a:lnTo>
                      <a:pt x="716" y="1250"/>
                    </a:lnTo>
                    <a:lnTo>
                      <a:pt x="720" y="1252"/>
                    </a:lnTo>
                    <a:lnTo>
                      <a:pt x="720" y="1256"/>
                    </a:lnTo>
                    <a:lnTo>
                      <a:pt x="718" y="1260"/>
                    </a:lnTo>
                    <a:lnTo>
                      <a:pt x="708" y="1268"/>
                    </a:lnTo>
                    <a:lnTo>
                      <a:pt x="708" y="1268"/>
                    </a:lnTo>
                    <a:lnTo>
                      <a:pt x="686" y="1282"/>
                    </a:lnTo>
                    <a:lnTo>
                      <a:pt x="652" y="1306"/>
                    </a:lnTo>
                    <a:lnTo>
                      <a:pt x="608" y="1338"/>
                    </a:lnTo>
                    <a:lnTo>
                      <a:pt x="584" y="1360"/>
                    </a:lnTo>
                    <a:lnTo>
                      <a:pt x="558" y="1382"/>
                    </a:lnTo>
                    <a:lnTo>
                      <a:pt x="532" y="1406"/>
                    </a:lnTo>
                    <a:lnTo>
                      <a:pt x="506" y="1434"/>
                    </a:lnTo>
                    <a:lnTo>
                      <a:pt x="482" y="1462"/>
                    </a:lnTo>
                    <a:lnTo>
                      <a:pt x="458" y="1494"/>
                    </a:lnTo>
                    <a:lnTo>
                      <a:pt x="436" y="1526"/>
                    </a:lnTo>
                    <a:lnTo>
                      <a:pt x="416" y="1562"/>
                    </a:lnTo>
                    <a:lnTo>
                      <a:pt x="400" y="1598"/>
                    </a:lnTo>
                    <a:lnTo>
                      <a:pt x="386" y="1638"/>
                    </a:lnTo>
                    <a:lnTo>
                      <a:pt x="386" y="1638"/>
                    </a:lnTo>
                    <a:lnTo>
                      <a:pt x="396" y="1638"/>
                    </a:lnTo>
                    <a:lnTo>
                      <a:pt x="422" y="1638"/>
                    </a:lnTo>
                    <a:lnTo>
                      <a:pt x="460" y="1634"/>
                    </a:lnTo>
                    <a:lnTo>
                      <a:pt x="484" y="1632"/>
                    </a:lnTo>
                    <a:lnTo>
                      <a:pt x="510" y="1626"/>
                    </a:lnTo>
                    <a:lnTo>
                      <a:pt x="538" y="1620"/>
                    </a:lnTo>
                    <a:lnTo>
                      <a:pt x="568" y="1612"/>
                    </a:lnTo>
                    <a:lnTo>
                      <a:pt x="598" y="1602"/>
                    </a:lnTo>
                    <a:lnTo>
                      <a:pt x="628" y="1588"/>
                    </a:lnTo>
                    <a:lnTo>
                      <a:pt x="660" y="1572"/>
                    </a:lnTo>
                    <a:lnTo>
                      <a:pt x="690" y="1552"/>
                    </a:lnTo>
                    <a:lnTo>
                      <a:pt x="720" y="1530"/>
                    </a:lnTo>
                    <a:lnTo>
                      <a:pt x="750" y="1504"/>
                    </a:lnTo>
                    <a:lnTo>
                      <a:pt x="750" y="1504"/>
                    </a:lnTo>
                    <a:lnTo>
                      <a:pt x="752" y="1516"/>
                    </a:lnTo>
                    <a:lnTo>
                      <a:pt x="758" y="1542"/>
                    </a:lnTo>
                    <a:lnTo>
                      <a:pt x="764" y="1556"/>
                    </a:lnTo>
                    <a:lnTo>
                      <a:pt x="770" y="1566"/>
                    </a:lnTo>
                    <a:lnTo>
                      <a:pt x="774" y="1570"/>
                    </a:lnTo>
                    <a:lnTo>
                      <a:pt x="778" y="1574"/>
                    </a:lnTo>
                    <a:lnTo>
                      <a:pt x="784" y="1576"/>
                    </a:lnTo>
                    <a:lnTo>
                      <a:pt x="790" y="1576"/>
                    </a:lnTo>
                    <a:lnTo>
                      <a:pt x="790" y="1576"/>
                    </a:lnTo>
                    <a:lnTo>
                      <a:pt x="798" y="1572"/>
                    </a:lnTo>
                    <a:lnTo>
                      <a:pt x="806" y="1570"/>
                    </a:lnTo>
                    <a:lnTo>
                      <a:pt x="812" y="1564"/>
                    </a:lnTo>
                    <a:lnTo>
                      <a:pt x="816" y="1560"/>
                    </a:lnTo>
                    <a:lnTo>
                      <a:pt x="820" y="1552"/>
                    </a:lnTo>
                    <a:lnTo>
                      <a:pt x="820" y="1548"/>
                    </a:lnTo>
                    <a:lnTo>
                      <a:pt x="820" y="1548"/>
                    </a:lnTo>
                    <a:lnTo>
                      <a:pt x="828" y="1522"/>
                    </a:lnTo>
                    <a:lnTo>
                      <a:pt x="846" y="1458"/>
                    </a:lnTo>
                    <a:lnTo>
                      <a:pt x="858" y="1422"/>
                    </a:lnTo>
                    <a:lnTo>
                      <a:pt x="872" y="1386"/>
                    </a:lnTo>
                    <a:lnTo>
                      <a:pt x="888" y="1354"/>
                    </a:lnTo>
                    <a:lnTo>
                      <a:pt x="896" y="1340"/>
                    </a:lnTo>
                    <a:lnTo>
                      <a:pt x="904" y="1330"/>
                    </a:lnTo>
                    <a:lnTo>
                      <a:pt x="904" y="1330"/>
                    </a:lnTo>
                    <a:lnTo>
                      <a:pt x="904" y="1368"/>
                    </a:lnTo>
                    <a:lnTo>
                      <a:pt x="904" y="1428"/>
                    </a:lnTo>
                    <a:lnTo>
                      <a:pt x="900" y="1500"/>
                    </a:lnTo>
                    <a:lnTo>
                      <a:pt x="896" y="1540"/>
                    </a:lnTo>
                    <a:lnTo>
                      <a:pt x="892" y="1582"/>
                    </a:lnTo>
                    <a:lnTo>
                      <a:pt x="886" y="1622"/>
                    </a:lnTo>
                    <a:lnTo>
                      <a:pt x="878" y="1664"/>
                    </a:lnTo>
                    <a:lnTo>
                      <a:pt x="870" y="1702"/>
                    </a:lnTo>
                    <a:lnTo>
                      <a:pt x="858" y="1738"/>
                    </a:lnTo>
                    <a:lnTo>
                      <a:pt x="844" y="1772"/>
                    </a:lnTo>
                    <a:lnTo>
                      <a:pt x="828" y="1800"/>
                    </a:lnTo>
                    <a:lnTo>
                      <a:pt x="820" y="1814"/>
                    </a:lnTo>
                    <a:lnTo>
                      <a:pt x="810" y="1824"/>
                    </a:lnTo>
                    <a:lnTo>
                      <a:pt x="800" y="1834"/>
                    </a:lnTo>
                    <a:lnTo>
                      <a:pt x="788" y="1842"/>
                    </a:lnTo>
                    <a:lnTo>
                      <a:pt x="788" y="1842"/>
                    </a:lnTo>
                    <a:lnTo>
                      <a:pt x="784" y="1846"/>
                    </a:lnTo>
                    <a:lnTo>
                      <a:pt x="780" y="1850"/>
                    </a:lnTo>
                    <a:lnTo>
                      <a:pt x="780" y="1854"/>
                    </a:lnTo>
                    <a:lnTo>
                      <a:pt x="780" y="1858"/>
                    </a:lnTo>
                    <a:lnTo>
                      <a:pt x="784" y="1862"/>
                    </a:lnTo>
                    <a:lnTo>
                      <a:pt x="788" y="1866"/>
                    </a:lnTo>
                    <a:lnTo>
                      <a:pt x="788" y="1866"/>
                    </a:lnTo>
                    <a:lnTo>
                      <a:pt x="796" y="1872"/>
                    </a:lnTo>
                    <a:lnTo>
                      <a:pt x="806" y="1876"/>
                    </a:lnTo>
                    <a:lnTo>
                      <a:pt x="816" y="1880"/>
                    </a:lnTo>
                    <a:lnTo>
                      <a:pt x="828" y="1882"/>
                    </a:lnTo>
                    <a:lnTo>
                      <a:pt x="842" y="1882"/>
                    </a:lnTo>
                    <a:lnTo>
                      <a:pt x="858" y="1878"/>
                    </a:lnTo>
                    <a:lnTo>
                      <a:pt x="874" y="1868"/>
                    </a:lnTo>
                    <a:lnTo>
                      <a:pt x="874" y="1868"/>
                    </a:lnTo>
                    <a:lnTo>
                      <a:pt x="878" y="1866"/>
                    </a:lnTo>
                    <a:lnTo>
                      <a:pt x="884" y="1864"/>
                    </a:lnTo>
                    <a:lnTo>
                      <a:pt x="892" y="1864"/>
                    </a:lnTo>
                    <a:lnTo>
                      <a:pt x="896" y="1862"/>
                    </a:lnTo>
                    <a:lnTo>
                      <a:pt x="900" y="1860"/>
                    </a:lnTo>
                    <a:lnTo>
                      <a:pt x="904" y="1856"/>
                    </a:lnTo>
                    <a:lnTo>
                      <a:pt x="908" y="1850"/>
                    </a:lnTo>
                    <a:lnTo>
                      <a:pt x="908" y="1850"/>
                    </a:lnTo>
                    <a:lnTo>
                      <a:pt x="920" y="1822"/>
                    </a:lnTo>
                    <a:lnTo>
                      <a:pt x="932" y="1784"/>
                    </a:lnTo>
                    <a:lnTo>
                      <a:pt x="942" y="1738"/>
                    </a:lnTo>
                    <a:lnTo>
                      <a:pt x="952" y="1680"/>
                    </a:lnTo>
                    <a:lnTo>
                      <a:pt x="960" y="1610"/>
                    </a:lnTo>
                    <a:lnTo>
                      <a:pt x="968" y="1530"/>
                    </a:lnTo>
                    <a:lnTo>
                      <a:pt x="974" y="1436"/>
                    </a:lnTo>
                    <a:lnTo>
                      <a:pt x="980" y="1330"/>
                    </a:lnTo>
                    <a:lnTo>
                      <a:pt x="980" y="1330"/>
                    </a:lnTo>
                    <a:lnTo>
                      <a:pt x="988" y="1342"/>
                    </a:lnTo>
                    <a:lnTo>
                      <a:pt x="996" y="1356"/>
                    </a:lnTo>
                    <a:lnTo>
                      <a:pt x="1012" y="1388"/>
                    </a:lnTo>
                    <a:lnTo>
                      <a:pt x="1026" y="1424"/>
                    </a:lnTo>
                    <a:lnTo>
                      <a:pt x="1038" y="1460"/>
                    </a:lnTo>
                    <a:lnTo>
                      <a:pt x="1056" y="1522"/>
                    </a:lnTo>
                    <a:lnTo>
                      <a:pt x="1062" y="1548"/>
                    </a:lnTo>
                    <a:lnTo>
                      <a:pt x="1062" y="1548"/>
                    </a:lnTo>
                    <a:lnTo>
                      <a:pt x="1062" y="1552"/>
                    </a:lnTo>
                    <a:lnTo>
                      <a:pt x="1066" y="1560"/>
                    </a:lnTo>
                    <a:lnTo>
                      <a:pt x="1070" y="1564"/>
                    </a:lnTo>
                    <a:lnTo>
                      <a:pt x="1076" y="1570"/>
                    </a:lnTo>
                    <a:lnTo>
                      <a:pt x="1084" y="1572"/>
                    </a:lnTo>
                    <a:lnTo>
                      <a:pt x="1094" y="1576"/>
                    </a:lnTo>
                    <a:lnTo>
                      <a:pt x="1094" y="1576"/>
                    </a:lnTo>
                    <a:lnTo>
                      <a:pt x="1100" y="1576"/>
                    </a:lnTo>
                    <a:lnTo>
                      <a:pt x="1104" y="1574"/>
                    </a:lnTo>
                    <a:lnTo>
                      <a:pt x="1108" y="1570"/>
                    </a:lnTo>
                    <a:lnTo>
                      <a:pt x="1112" y="1566"/>
                    </a:lnTo>
                    <a:lnTo>
                      <a:pt x="1120" y="1556"/>
                    </a:lnTo>
                    <a:lnTo>
                      <a:pt x="1124" y="1542"/>
                    </a:lnTo>
                    <a:lnTo>
                      <a:pt x="1132" y="1516"/>
                    </a:lnTo>
                    <a:lnTo>
                      <a:pt x="1134" y="1504"/>
                    </a:lnTo>
                    <a:lnTo>
                      <a:pt x="1134" y="1504"/>
                    </a:lnTo>
                    <a:lnTo>
                      <a:pt x="1162" y="1530"/>
                    </a:lnTo>
                    <a:lnTo>
                      <a:pt x="1192" y="1552"/>
                    </a:lnTo>
                    <a:lnTo>
                      <a:pt x="1224" y="1572"/>
                    </a:lnTo>
                    <a:lnTo>
                      <a:pt x="1254" y="1588"/>
                    </a:lnTo>
                    <a:lnTo>
                      <a:pt x="1286" y="1602"/>
                    </a:lnTo>
                    <a:lnTo>
                      <a:pt x="1316" y="1612"/>
                    </a:lnTo>
                    <a:lnTo>
                      <a:pt x="1344" y="1620"/>
                    </a:lnTo>
                    <a:lnTo>
                      <a:pt x="1372" y="1626"/>
                    </a:lnTo>
                    <a:lnTo>
                      <a:pt x="1398" y="1632"/>
                    </a:lnTo>
                    <a:lnTo>
                      <a:pt x="1422" y="1634"/>
                    </a:lnTo>
                    <a:lnTo>
                      <a:pt x="1462" y="1638"/>
                    </a:lnTo>
                    <a:lnTo>
                      <a:pt x="1488" y="1638"/>
                    </a:lnTo>
                    <a:lnTo>
                      <a:pt x="1498" y="1638"/>
                    </a:lnTo>
                    <a:lnTo>
                      <a:pt x="1498" y="1638"/>
                    </a:lnTo>
                    <a:lnTo>
                      <a:pt x="1484" y="1598"/>
                    </a:lnTo>
                    <a:lnTo>
                      <a:pt x="1466" y="1562"/>
                    </a:lnTo>
                    <a:lnTo>
                      <a:pt x="1446" y="1526"/>
                    </a:lnTo>
                    <a:lnTo>
                      <a:pt x="1424" y="1494"/>
                    </a:lnTo>
                    <a:lnTo>
                      <a:pt x="1402" y="1462"/>
                    </a:lnTo>
                    <a:lnTo>
                      <a:pt x="1376" y="1434"/>
                    </a:lnTo>
                    <a:lnTo>
                      <a:pt x="1350" y="1406"/>
                    </a:lnTo>
                    <a:lnTo>
                      <a:pt x="1326" y="1382"/>
                    </a:lnTo>
                    <a:lnTo>
                      <a:pt x="1300" y="1360"/>
                    </a:lnTo>
                    <a:lnTo>
                      <a:pt x="1276" y="1338"/>
                    </a:lnTo>
                    <a:lnTo>
                      <a:pt x="1230" y="1306"/>
                    </a:lnTo>
                    <a:lnTo>
                      <a:pt x="1196" y="1282"/>
                    </a:lnTo>
                    <a:lnTo>
                      <a:pt x="1176" y="1268"/>
                    </a:lnTo>
                    <a:lnTo>
                      <a:pt x="1176" y="1268"/>
                    </a:lnTo>
                    <a:lnTo>
                      <a:pt x="1166" y="1260"/>
                    </a:lnTo>
                    <a:lnTo>
                      <a:pt x="1162" y="1256"/>
                    </a:lnTo>
                    <a:lnTo>
                      <a:pt x="1164" y="1252"/>
                    </a:lnTo>
                    <a:lnTo>
                      <a:pt x="1168" y="1250"/>
                    </a:lnTo>
                    <a:lnTo>
                      <a:pt x="1178" y="1248"/>
                    </a:lnTo>
                    <a:lnTo>
                      <a:pt x="1184" y="1248"/>
                    </a:lnTo>
                    <a:lnTo>
                      <a:pt x="1184" y="1248"/>
                    </a:lnTo>
                    <a:lnTo>
                      <a:pt x="1192" y="1252"/>
                    </a:lnTo>
                    <a:lnTo>
                      <a:pt x="1216" y="1260"/>
                    </a:lnTo>
                    <a:lnTo>
                      <a:pt x="1232" y="1264"/>
                    </a:lnTo>
                    <a:lnTo>
                      <a:pt x="1252" y="1266"/>
                    </a:lnTo>
                    <a:lnTo>
                      <a:pt x="1274" y="1266"/>
                    </a:lnTo>
                    <a:lnTo>
                      <a:pt x="1300" y="1264"/>
                    </a:lnTo>
                    <a:lnTo>
                      <a:pt x="1328" y="1260"/>
                    </a:lnTo>
                    <a:lnTo>
                      <a:pt x="1358" y="1250"/>
                    </a:lnTo>
                    <a:lnTo>
                      <a:pt x="1390" y="1238"/>
                    </a:lnTo>
                    <a:lnTo>
                      <a:pt x="1424" y="1218"/>
                    </a:lnTo>
                    <a:lnTo>
                      <a:pt x="1460" y="1194"/>
                    </a:lnTo>
                    <a:lnTo>
                      <a:pt x="1498" y="1162"/>
                    </a:lnTo>
                    <a:lnTo>
                      <a:pt x="1536" y="1124"/>
                    </a:lnTo>
                    <a:lnTo>
                      <a:pt x="1576" y="1076"/>
                    </a:lnTo>
                    <a:lnTo>
                      <a:pt x="1576" y="1076"/>
                    </a:lnTo>
                    <a:lnTo>
                      <a:pt x="1616" y="1028"/>
                    </a:lnTo>
                    <a:lnTo>
                      <a:pt x="1652" y="986"/>
                    </a:lnTo>
                    <a:lnTo>
                      <a:pt x="1684" y="950"/>
                    </a:lnTo>
                    <a:lnTo>
                      <a:pt x="1716" y="918"/>
                    </a:lnTo>
                    <a:lnTo>
                      <a:pt x="1744" y="892"/>
                    </a:lnTo>
                    <a:lnTo>
                      <a:pt x="1768" y="870"/>
                    </a:lnTo>
                    <a:lnTo>
                      <a:pt x="1790" y="850"/>
                    </a:lnTo>
                    <a:lnTo>
                      <a:pt x="1810" y="836"/>
                    </a:lnTo>
                    <a:lnTo>
                      <a:pt x="1844" y="816"/>
                    </a:lnTo>
                    <a:lnTo>
                      <a:pt x="1866" y="806"/>
                    </a:lnTo>
                    <a:lnTo>
                      <a:pt x="1880" y="802"/>
                    </a:lnTo>
                    <a:lnTo>
                      <a:pt x="1884" y="800"/>
                    </a:lnTo>
                    <a:lnTo>
                      <a:pt x="1884" y="800"/>
                    </a:lnTo>
                    <a:lnTo>
                      <a:pt x="1764" y="794"/>
                    </a:lnTo>
                    <a:lnTo>
                      <a:pt x="1668" y="792"/>
                    </a:lnTo>
                    <a:lnTo>
                      <a:pt x="1590" y="794"/>
                    </a:lnTo>
                    <a:lnTo>
                      <a:pt x="1528" y="798"/>
                    </a:lnTo>
                    <a:lnTo>
                      <a:pt x="1480" y="804"/>
                    </a:lnTo>
                    <a:lnTo>
                      <a:pt x="1442" y="812"/>
                    </a:lnTo>
                    <a:lnTo>
                      <a:pt x="1380" y="826"/>
                    </a:lnTo>
                    <a:lnTo>
                      <a:pt x="1380" y="826"/>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5" name="Freeform 32"/>
              <p:cNvSpPr>
                <a:spLocks noChangeAspect="1"/>
              </p:cNvSpPr>
              <p:nvPr/>
            </p:nvSpPr>
            <p:spPr bwMode="auto">
              <a:xfrm rot="6220444">
                <a:off x="7291403" y="1558152"/>
                <a:ext cx="570505" cy="1349733"/>
              </a:xfrm>
              <a:custGeom>
                <a:avLst/>
                <a:gdLst/>
                <a:ahLst/>
                <a:cxnLst>
                  <a:cxn ang="0">
                    <a:pos x="518" y="468"/>
                  </a:cxn>
                  <a:cxn ang="0">
                    <a:pos x="466" y="358"/>
                  </a:cxn>
                  <a:cxn ang="0">
                    <a:pos x="414" y="238"/>
                  </a:cxn>
                  <a:cxn ang="0">
                    <a:pos x="394" y="178"/>
                  </a:cxn>
                  <a:cxn ang="0">
                    <a:pos x="382" y="116"/>
                  </a:cxn>
                  <a:cxn ang="0">
                    <a:pos x="382" y="56"/>
                  </a:cxn>
                  <a:cxn ang="0">
                    <a:pos x="396" y="0"/>
                  </a:cxn>
                  <a:cxn ang="0">
                    <a:pos x="364" y="30"/>
                  </a:cxn>
                  <a:cxn ang="0">
                    <a:pos x="286" y="114"/>
                  </a:cxn>
                  <a:cxn ang="0">
                    <a:pos x="210" y="204"/>
                  </a:cxn>
                  <a:cxn ang="0">
                    <a:pos x="158" y="274"/>
                  </a:cxn>
                  <a:cxn ang="0">
                    <a:pos x="110" y="352"/>
                  </a:cxn>
                  <a:cxn ang="0">
                    <a:pos x="66" y="436"/>
                  </a:cxn>
                  <a:cxn ang="0">
                    <a:pos x="32" y="522"/>
                  </a:cxn>
                  <a:cxn ang="0">
                    <a:pos x="8" y="614"/>
                  </a:cxn>
                  <a:cxn ang="0">
                    <a:pos x="0" y="704"/>
                  </a:cxn>
                  <a:cxn ang="0">
                    <a:pos x="4" y="750"/>
                  </a:cxn>
                  <a:cxn ang="0">
                    <a:pos x="10" y="796"/>
                  </a:cxn>
                  <a:cxn ang="0">
                    <a:pos x="24" y="842"/>
                  </a:cxn>
                  <a:cxn ang="0">
                    <a:pos x="42" y="886"/>
                  </a:cxn>
                  <a:cxn ang="0">
                    <a:pos x="68" y="930"/>
                  </a:cxn>
                  <a:cxn ang="0">
                    <a:pos x="100" y="974"/>
                  </a:cxn>
                  <a:cxn ang="0">
                    <a:pos x="138" y="1016"/>
                  </a:cxn>
                  <a:cxn ang="0">
                    <a:pos x="184" y="1056"/>
                  </a:cxn>
                  <a:cxn ang="0">
                    <a:pos x="238" y="1096"/>
                  </a:cxn>
                  <a:cxn ang="0">
                    <a:pos x="232" y="1130"/>
                  </a:cxn>
                  <a:cxn ang="0">
                    <a:pos x="212" y="1200"/>
                  </a:cxn>
                  <a:cxn ang="0">
                    <a:pos x="188" y="1266"/>
                  </a:cxn>
                  <a:cxn ang="0">
                    <a:pos x="162" y="1306"/>
                  </a:cxn>
                  <a:cxn ang="0">
                    <a:pos x="142" y="1324"/>
                  </a:cxn>
                  <a:cxn ang="0">
                    <a:pos x="132" y="1330"/>
                  </a:cxn>
                  <a:cxn ang="0">
                    <a:pos x="126" y="1334"/>
                  </a:cxn>
                  <a:cxn ang="0">
                    <a:pos x="130" y="1344"/>
                  </a:cxn>
                  <a:cxn ang="0">
                    <a:pos x="134" y="1348"/>
                  </a:cxn>
                  <a:cxn ang="0">
                    <a:pos x="154" y="1358"/>
                  </a:cxn>
                  <a:cxn ang="0">
                    <a:pos x="172" y="1358"/>
                  </a:cxn>
                  <a:cxn ang="0">
                    <a:pos x="184" y="1354"/>
                  </a:cxn>
                  <a:cxn ang="0">
                    <a:pos x="194" y="1352"/>
                  </a:cxn>
                  <a:cxn ang="0">
                    <a:pos x="206" y="1344"/>
                  </a:cxn>
                  <a:cxn ang="0">
                    <a:pos x="214" y="1330"/>
                  </a:cxn>
                  <a:cxn ang="0">
                    <a:pos x="232" y="1290"/>
                  </a:cxn>
                  <a:cxn ang="0">
                    <a:pos x="262" y="1194"/>
                  </a:cxn>
                  <a:cxn ang="0">
                    <a:pos x="282" y="1102"/>
                  </a:cxn>
                  <a:cxn ang="0">
                    <a:pos x="318" y="1100"/>
                  </a:cxn>
                  <a:cxn ang="0">
                    <a:pos x="360" y="1092"/>
                  </a:cxn>
                  <a:cxn ang="0">
                    <a:pos x="404" y="1074"/>
                  </a:cxn>
                  <a:cxn ang="0">
                    <a:pos x="450" y="1044"/>
                  </a:cxn>
                  <a:cxn ang="0">
                    <a:pos x="492" y="998"/>
                  </a:cxn>
                  <a:cxn ang="0">
                    <a:pos x="528" y="934"/>
                  </a:cxn>
                  <a:cxn ang="0">
                    <a:pos x="556" y="846"/>
                  </a:cxn>
                  <a:cxn ang="0">
                    <a:pos x="574" y="736"/>
                  </a:cxn>
                  <a:cxn ang="0">
                    <a:pos x="574" y="712"/>
                  </a:cxn>
                  <a:cxn ang="0">
                    <a:pos x="568" y="652"/>
                  </a:cxn>
                  <a:cxn ang="0">
                    <a:pos x="552" y="566"/>
                  </a:cxn>
                  <a:cxn ang="0">
                    <a:pos x="528" y="494"/>
                  </a:cxn>
                  <a:cxn ang="0">
                    <a:pos x="518" y="468"/>
                  </a:cxn>
                </a:cxnLst>
                <a:rect l="0" t="0" r="r" b="b"/>
                <a:pathLst>
                  <a:path w="574" h="1358">
                    <a:moveTo>
                      <a:pt x="518" y="468"/>
                    </a:moveTo>
                    <a:lnTo>
                      <a:pt x="518" y="468"/>
                    </a:lnTo>
                    <a:lnTo>
                      <a:pt x="494" y="416"/>
                    </a:lnTo>
                    <a:lnTo>
                      <a:pt x="466" y="358"/>
                    </a:lnTo>
                    <a:lnTo>
                      <a:pt x="438" y="300"/>
                    </a:lnTo>
                    <a:lnTo>
                      <a:pt x="414" y="238"/>
                    </a:lnTo>
                    <a:lnTo>
                      <a:pt x="402" y="208"/>
                    </a:lnTo>
                    <a:lnTo>
                      <a:pt x="394" y="178"/>
                    </a:lnTo>
                    <a:lnTo>
                      <a:pt x="388" y="146"/>
                    </a:lnTo>
                    <a:lnTo>
                      <a:pt x="382" y="116"/>
                    </a:lnTo>
                    <a:lnTo>
                      <a:pt x="382" y="86"/>
                    </a:lnTo>
                    <a:lnTo>
                      <a:pt x="382" y="56"/>
                    </a:lnTo>
                    <a:lnTo>
                      <a:pt x="388" y="28"/>
                    </a:lnTo>
                    <a:lnTo>
                      <a:pt x="396" y="0"/>
                    </a:lnTo>
                    <a:lnTo>
                      <a:pt x="396" y="0"/>
                    </a:lnTo>
                    <a:lnTo>
                      <a:pt x="364" y="30"/>
                    </a:lnTo>
                    <a:lnTo>
                      <a:pt x="330" y="66"/>
                    </a:lnTo>
                    <a:lnTo>
                      <a:pt x="286" y="114"/>
                    </a:lnTo>
                    <a:lnTo>
                      <a:pt x="236" y="170"/>
                    </a:lnTo>
                    <a:lnTo>
                      <a:pt x="210" y="204"/>
                    </a:lnTo>
                    <a:lnTo>
                      <a:pt x="184" y="238"/>
                    </a:lnTo>
                    <a:lnTo>
                      <a:pt x="158" y="274"/>
                    </a:lnTo>
                    <a:lnTo>
                      <a:pt x="134" y="312"/>
                    </a:lnTo>
                    <a:lnTo>
                      <a:pt x="110" y="352"/>
                    </a:lnTo>
                    <a:lnTo>
                      <a:pt x="86" y="394"/>
                    </a:lnTo>
                    <a:lnTo>
                      <a:pt x="66" y="436"/>
                    </a:lnTo>
                    <a:lnTo>
                      <a:pt x="48" y="478"/>
                    </a:lnTo>
                    <a:lnTo>
                      <a:pt x="32" y="522"/>
                    </a:lnTo>
                    <a:lnTo>
                      <a:pt x="18" y="568"/>
                    </a:lnTo>
                    <a:lnTo>
                      <a:pt x="8" y="614"/>
                    </a:lnTo>
                    <a:lnTo>
                      <a:pt x="2" y="658"/>
                    </a:lnTo>
                    <a:lnTo>
                      <a:pt x="0" y="704"/>
                    </a:lnTo>
                    <a:lnTo>
                      <a:pt x="2" y="728"/>
                    </a:lnTo>
                    <a:lnTo>
                      <a:pt x="4" y="750"/>
                    </a:lnTo>
                    <a:lnTo>
                      <a:pt x="6" y="774"/>
                    </a:lnTo>
                    <a:lnTo>
                      <a:pt x="10" y="796"/>
                    </a:lnTo>
                    <a:lnTo>
                      <a:pt x="16" y="818"/>
                    </a:lnTo>
                    <a:lnTo>
                      <a:pt x="24" y="842"/>
                    </a:lnTo>
                    <a:lnTo>
                      <a:pt x="32" y="864"/>
                    </a:lnTo>
                    <a:lnTo>
                      <a:pt x="42" y="886"/>
                    </a:lnTo>
                    <a:lnTo>
                      <a:pt x="54" y="908"/>
                    </a:lnTo>
                    <a:lnTo>
                      <a:pt x="68" y="930"/>
                    </a:lnTo>
                    <a:lnTo>
                      <a:pt x="82" y="952"/>
                    </a:lnTo>
                    <a:lnTo>
                      <a:pt x="100" y="974"/>
                    </a:lnTo>
                    <a:lnTo>
                      <a:pt x="118" y="994"/>
                    </a:lnTo>
                    <a:lnTo>
                      <a:pt x="138" y="1016"/>
                    </a:lnTo>
                    <a:lnTo>
                      <a:pt x="160" y="1036"/>
                    </a:lnTo>
                    <a:lnTo>
                      <a:pt x="184" y="1056"/>
                    </a:lnTo>
                    <a:lnTo>
                      <a:pt x="210" y="1076"/>
                    </a:lnTo>
                    <a:lnTo>
                      <a:pt x="238" y="1096"/>
                    </a:lnTo>
                    <a:lnTo>
                      <a:pt x="238" y="1096"/>
                    </a:lnTo>
                    <a:lnTo>
                      <a:pt x="232" y="1130"/>
                    </a:lnTo>
                    <a:lnTo>
                      <a:pt x="222" y="1164"/>
                    </a:lnTo>
                    <a:lnTo>
                      <a:pt x="212" y="1200"/>
                    </a:lnTo>
                    <a:lnTo>
                      <a:pt x="202" y="1234"/>
                    </a:lnTo>
                    <a:lnTo>
                      <a:pt x="188" y="1266"/>
                    </a:lnTo>
                    <a:lnTo>
                      <a:pt x="172" y="1294"/>
                    </a:lnTo>
                    <a:lnTo>
                      <a:pt x="162" y="1306"/>
                    </a:lnTo>
                    <a:lnTo>
                      <a:pt x="152" y="1316"/>
                    </a:lnTo>
                    <a:lnTo>
                      <a:pt x="142" y="1324"/>
                    </a:lnTo>
                    <a:lnTo>
                      <a:pt x="132" y="1330"/>
                    </a:lnTo>
                    <a:lnTo>
                      <a:pt x="132" y="1330"/>
                    </a:lnTo>
                    <a:lnTo>
                      <a:pt x="130" y="1332"/>
                    </a:lnTo>
                    <a:lnTo>
                      <a:pt x="126" y="1334"/>
                    </a:lnTo>
                    <a:lnTo>
                      <a:pt x="126" y="1338"/>
                    </a:lnTo>
                    <a:lnTo>
                      <a:pt x="130" y="1344"/>
                    </a:lnTo>
                    <a:lnTo>
                      <a:pt x="130" y="1344"/>
                    </a:lnTo>
                    <a:lnTo>
                      <a:pt x="134" y="1348"/>
                    </a:lnTo>
                    <a:lnTo>
                      <a:pt x="146" y="1356"/>
                    </a:lnTo>
                    <a:lnTo>
                      <a:pt x="154" y="1358"/>
                    </a:lnTo>
                    <a:lnTo>
                      <a:pt x="162" y="1358"/>
                    </a:lnTo>
                    <a:lnTo>
                      <a:pt x="172" y="1358"/>
                    </a:lnTo>
                    <a:lnTo>
                      <a:pt x="184" y="1354"/>
                    </a:lnTo>
                    <a:lnTo>
                      <a:pt x="184" y="1354"/>
                    </a:lnTo>
                    <a:lnTo>
                      <a:pt x="190" y="1352"/>
                    </a:lnTo>
                    <a:lnTo>
                      <a:pt x="194" y="1352"/>
                    </a:lnTo>
                    <a:lnTo>
                      <a:pt x="200" y="1350"/>
                    </a:lnTo>
                    <a:lnTo>
                      <a:pt x="206" y="1344"/>
                    </a:lnTo>
                    <a:lnTo>
                      <a:pt x="206" y="1344"/>
                    </a:lnTo>
                    <a:lnTo>
                      <a:pt x="214" y="1330"/>
                    </a:lnTo>
                    <a:lnTo>
                      <a:pt x="224" y="1312"/>
                    </a:lnTo>
                    <a:lnTo>
                      <a:pt x="232" y="1290"/>
                    </a:lnTo>
                    <a:lnTo>
                      <a:pt x="242" y="1264"/>
                    </a:lnTo>
                    <a:lnTo>
                      <a:pt x="262" y="1194"/>
                    </a:lnTo>
                    <a:lnTo>
                      <a:pt x="282" y="1102"/>
                    </a:lnTo>
                    <a:lnTo>
                      <a:pt x="282" y="1102"/>
                    </a:lnTo>
                    <a:lnTo>
                      <a:pt x="298" y="1102"/>
                    </a:lnTo>
                    <a:lnTo>
                      <a:pt x="318" y="1100"/>
                    </a:lnTo>
                    <a:lnTo>
                      <a:pt x="338" y="1098"/>
                    </a:lnTo>
                    <a:lnTo>
                      <a:pt x="360" y="1092"/>
                    </a:lnTo>
                    <a:lnTo>
                      <a:pt x="382" y="1086"/>
                    </a:lnTo>
                    <a:lnTo>
                      <a:pt x="404" y="1074"/>
                    </a:lnTo>
                    <a:lnTo>
                      <a:pt x="426" y="1062"/>
                    </a:lnTo>
                    <a:lnTo>
                      <a:pt x="450" y="1044"/>
                    </a:lnTo>
                    <a:lnTo>
                      <a:pt x="472" y="1024"/>
                    </a:lnTo>
                    <a:lnTo>
                      <a:pt x="492" y="998"/>
                    </a:lnTo>
                    <a:lnTo>
                      <a:pt x="512" y="968"/>
                    </a:lnTo>
                    <a:lnTo>
                      <a:pt x="528" y="934"/>
                    </a:lnTo>
                    <a:lnTo>
                      <a:pt x="544" y="894"/>
                    </a:lnTo>
                    <a:lnTo>
                      <a:pt x="556" y="846"/>
                    </a:lnTo>
                    <a:lnTo>
                      <a:pt x="566" y="794"/>
                    </a:lnTo>
                    <a:lnTo>
                      <a:pt x="574" y="736"/>
                    </a:lnTo>
                    <a:lnTo>
                      <a:pt x="574" y="736"/>
                    </a:lnTo>
                    <a:lnTo>
                      <a:pt x="574" y="712"/>
                    </a:lnTo>
                    <a:lnTo>
                      <a:pt x="572" y="686"/>
                    </a:lnTo>
                    <a:lnTo>
                      <a:pt x="568" y="652"/>
                    </a:lnTo>
                    <a:lnTo>
                      <a:pt x="562" y="612"/>
                    </a:lnTo>
                    <a:lnTo>
                      <a:pt x="552" y="566"/>
                    </a:lnTo>
                    <a:lnTo>
                      <a:pt x="538" y="518"/>
                    </a:lnTo>
                    <a:lnTo>
                      <a:pt x="528" y="494"/>
                    </a:lnTo>
                    <a:lnTo>
                      <a:pt x="518" y="468"/>
                    </a:lnTo>
                    <a:lnTo>
                      <a:pt x="518" y="468"/>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6" name="Freeform 16"/>
              <p:cNvSpPr>
                <a:spLocks noChangeAspect="1"/>
              </p:cNvSpPr>
              <p:nvPr/>
            </p:nvSpPr>
            <p:spPr bwMode="auto">
              <a:xfrm rot="6533397">
                <a:off x="7959862" y="4914145"/>
                <a:ext cx="854656" cy="1307334"/>
              </a:xfrm>
              <a:custGeom>
                <a:avLst/>
                <a:gdLst/>
                <a:ahLst/>
                <a:cxnLst>
                  <a:cxn ang="0">
                    <a:pos x="942" y="650"/>
                  </a:cxn>
                  <a:cxn ang="0">
                    <a:pos x="932" y="564"/>
                  </a:cxn>
                  <a:cxn ang="0">
                    <a:pos x="906" y="552"/>
                  </a:cxn>
                  <a:cxn ang="0">
                    <a:pos x="752" y="596"/>
                  </a:cxn>
                  <a:cxn ang="0">
                    <a:pos x="706" y="618"/>
                  </a:cxn>
                  <a:cxn ang="0">
                    <a:pos x="654" y="660"/>
                  </a:cxn>
                  <a:cxn ang="0">
                    <a:pos x="650" y="654"/>
                  </a:cxn>
                  <a:cxn ang="0">
                    <a:pos x="744" y="506"/>
                  </a:cxn>
                  <a:cxn ang="0">
                    <a:pos x="744" y="390"/>
                  </a:cxn>
                  <a:cxn ang="0">
                    <a:pos x="702" y="264"/>
                  </a:cxn>
                  <a:cxn ang="0">
                    <a:pos x="594" y="224"/>
                  </a:cxn>
                  <a:cxn ang="0">
                    <a:pos x="498" y="116"/>
                  </a:cxn>
                  <a:cxn ang="0">
                    <a:pos x="472" y="8"/>
                  </a:cxn>
                  <a:cxn ang="0">
                    <a:pos x="470" y="8"/>
                  </a:cxn>
                  <a:cxn ang="0">
                    <a:pos x="444" y="116"/>
                  </a:cxn>
                  <a:cxn ang="0">
                    <a:pos x="350" y="224"/>
                  </a:cxn>
                  <a:cxn ang="0">
                    <a:pos x="240" y="264"/>
                  </a:cxn>
                  <a:cxn ang="0">
                    <a:pos x="198" y="390"/>
                  </a:cxn>
                  <a:cxn ang="0">
                    <a:pos x="198" y="506"/>
                  </a:cxn>
                  <a:cxn ang="0">
                    <a:pos x="292" y="654"/>
                  </a:cxn>
                  <a:cxn ang="0">
                    <a:pos x="288" y="660"/>
                  </a:cxn>
                  <a:cxn ang="0">
                    <a:pos x="240" y="622"/>
                  </a:cxn>
                  <a:cxn ang="0">
                    <a:pos x="180" y="592"/>
                  </a:cxn>
                  <a:cxn ang="0">
                    <a:pos x="30" y="552"/>
                  </a:cxn>
                  <a:cxn ang="0">
                    <a:pos x="8" y="576"/>
                  </a:cxn>
                  <a:cxn ang="0">
                    <a:pos x="8" y="692"/>
                  </a:cxn>
                  <a:cxn ang="0">
                    <a:pos x="22" y="740"/>
                  </a:cxn>
                  <a:cxn ang="0">
                    <a:pos x="52" y="782"/>
                  </a:cxn>
                  <a:cxn ang="0">
                    <a:pos x="88" y="804"/>
                  </a:cxn>
                  <a:cxn ang="0">
                    <a:pos x="150" y="840"/>
                  </a:cxn>
                  <a:cxn ang="0">
                    <a:pos x="178" y="912"/>
                  </a:cxn>
                  <a:cxn ang="0">
                    <a:pos x="106" y="1008"/>
                  </a:cxn>
                  <a:cxn ang="0">
                    <a:pos x="174" y="1016"/>
                  </a:cxn>
                  <a:cxn ang="0">
                    <a:pos x="274" y="1056"/>
                  </a:cxn>
                  <a:cxn ang="0">
                    <a:pos x="346" y="1062"/>
                  </a:cxn>
                  <a:cxn ang="0">
                    <a:pos x="444" y="1020"/>
                  </a:cxn>
                  <a:cxn ang="0">
                    <a:pos x="430" y="1246"/>
                  </a:cxn>
                  <a:cxn ang="0">
                    <a:pos x="386" y="1382"/>
                  </a:cxn>
                  <a:cxn ang="0">
                    <a:pos x="352" y="1416"/>
                  </a:cxn>
                  <a:cxn ang="0">
                    <a:pos x="354" y="1432"/>
                  </a:cxn>
                  <a:cxn ang="0">
                    <a:pos x="386" y="1444"/>
                  </a:cxn>
                  <a:cxn ang="0">
                    <a:pos x="428" y="1430"/>
                  </a:cxn>
                  <a:cxn ang="0">
                    <a:pos x="448" y="1418"/>
                  </a:cxn>
                  <a:cxn ang="0">
                    <a:pos x="488" y="1236"/>
                  </a:cxn>
                  <a:cxn ang="0">
                    <a:pos x="516" y="1030"/>
                  </a:cxn>
                  <a:cxn ang="0">
                    <a:pos x="616" y="1064"/>
                  </a:cxn>
                  <a:cxn ang="0">
                    <a:pos x="682" y="1050"/>
                  </a:cxn>
                  <a:cxn ang="0">
                    <a:pos x="790" y="1012"/>
                  </a:cxn>
                  <a:cxn ang="0">
                    <a:pos x="810" y="988"/>
                  </a:cxn>
                  <a:cxn ang="0">
                    <a:pos x="764" y="896"/>
                  </a:cxn>
                  <a:cxn ang="0">
                    <a:pos x="804" y="830"/>
                  </a:cxn>
                  <a:cxn ang="0">
                    <a:pos x="868" y="798"/>
                  </a:cxn>
                  <a:cxn ang="0">
                    <a:pos x="902" y="772"/>
                  </a:cxn>
                  <a:cxn ang="0">
                    <a:pos x="924" y="732"/>
                  </a:cxn>
                </a:cxnLst>
                <a:rect l="0" t="0" r="r" b="b"/>
                <a:pathLst>
                  <a:path w="944" h="1444">
                    <a:moveTo>
                      <a:pt x="924" y="732"/>
                    </a:moveTo>
                    <a:lnTo>
                      <a:pt x="924" y="732"/>
                    </a:lnTo>
                    <a:lnTo>
                      <a:pt x="932" y="706"/>
                    </a:lnTo>
                    <a:lnTo>
                      <a:pt x="938" y="678"/>
                    </a:lnTo>
                    <a:lnTo>
                      <a:pt x="942" y="650"/>
                    </a:lnTo>
                    <a:lnTo>
                      <a:pt x="944" y="622"/>
                    </a:lnTo>
                    <a:lnTo>
                      <a:pt x="942" y="598"/>
                    </a:lnTo>
                    <a:lnTo>
                      <a:pt x="938" y="578"/>
                    </a:lnTo>
                    <a:lnTo>
                      <a:pt x="934" y="570"/>
                    </a:lnTo>
                    <a:lnTo>
                      <a:pt x="932" y="564"/>
                    </a:lnTo>
                    <a:lnTo>
                      <a:pt x="926" y="558"/>
                    </a:lnTo>
                    <a:lnTo>
                      <a:pt x="922" y="556"/>
                    </a:lnTo>
                    <a:lnTo>
                      <a:pt x="922" y="556"/>
                    </a:lnTo>
                    <a:lnTo>
                      <a:pt x="916" y="554"/>
                    </a:lnTo>
                    <a:lnTo>
                      <a:pt x="906" y="552"/>
                    </a:lnTo>
                    <a:lnTo>
                      <a:pt x="886" y="554"/>
                    </a:lnTo>
                    <a:lnTo>
                      <a:pt x="862" y="558"/>
                    </a:lnTo>
                    <a:lnTo>
                      <a:pt x="838" y="566"/>
                    </a:lnTo>
                    <a:lnTo>
                      <a:pt x="788" y="582"/>
                    </a:lnTo>
                    <a:lnTo>
                      <a:pt x="752" y="596"/>
                    </a:lnTo>
                    <a:lnTo>
                      <a:pt x="752" y="596"/>
                    </a:lnTo>
                    <a:lnTo>
                      <a:pt x="750" y="596"/>
                    </a:lnTo>
                    <a:lnTo>
                      <a:pt x="750" y="596"/>
                    </a:lnTo>
                    <a:lnTo>
                      <a:pt x="726" y="608"/>
                    </a:lnTo>
                    <a:lnTo>
                      <a:pt x="706" y="618"/>
                    </a:lnTo>
                    <a:lnTo>
                      <a:pt x="692" y="630"/>
                    </a:lnTo>
                    <a:lnTo>
                      <a:pt x="678" y="638"/>
                    </a:lnTo>
                    <a:lnTo>
                      <a:pt x="662" y="654"/>
                    </a:lnTo>
                    <a:lnTo>
                      <a:pt x="658" y="658"/>
                    </a:lnTo>
                    <a:lnTo>
                      <a:pt x="654" y="660"/>
                    </a:lnTo>
                    <a:lnTo>
                      <a:pt x="654" y="660"/>
                    </a:lnTo>
                    <a:lnTo>
                      <a:pt x="650" y="660"/>
                    </a:lnTo>
                    <a:lnTo>
                      <a:pt x="648" y="658"/>
                    </a:lnTo>
                    <a:lnTo>
                      <a:pt x="650" y="654"/>
                    </a:lnTo>
                    <a:lnTo>
                      <a:pt x="650" y="654"/>
                    </a:lnTo>
                    <a:lnTo>
                      <a:pt x="660" y="638"/>
                    </a:lnTo>
                    <a:lnTo>
                      <a:pt x="724" y="548"/>
                    </a:lnTo>
                    <a:lnTo>
                      <a:pt x="724" y="548"/>
                    </a:lnTo>
                    <a:lnTo>
                      <a:pt x="736" y="528"/>
                    </a:lnTo>
                    <a:lnTo>
                      <a:pt x="744" y="506"/>
                    </a:lnTo>
                    <a:lnTo>
                      <a:pt x="748" y="484"/>
                    </a:lnTo>
                    <a:lnTo>
                      <a:pt x="750" y="462"/>
                    </a:lnTo>
                    <a:lnTo>
                      <a:pt x="750" y="438"/>
                    </a:lnTo>
                    <a:lnTo>
                      <a:pt x="748" y="414"/>
                    </a:lnTo>
                    <a:lnTo>
                      <a:pt x="744" y="390"/>
                    </a:lnTo>
                    <a:lnTo>
                      <a:pt x="740" y="368"/>
                    </a:lnTo>
                    <a:lnTo>
                      <a:pt x="728" y="328"/>
                    </a:lnTo>
                    <a:lnTo>
                      <a:pt x="716" y="294"/>
                    </a:lnTo>
                    <a:lnTo>
                      <a:pt x="702" y="264"/>
                    </a:lnTo>
                    <a:lnTo>
                      <a:pt x="702" y="264"/>
                    </a:lnTo>
                    <a:lnTo>
                      <a:pt x="680" y="260"/>
                    </a:lnTo>
                    <a:lnTo>
                      <a:pt x="660" y="254"/>
                    </a:lnTo>
                    <a:lnTo>
                      <a:pt x="642" y="248"/>
                    </a:lnTo>
                    <a:lnTo>
                      <a:pt x="624" y="240"/>
                    </a:lnTo>
                    <a:lnTo>
                      <a:pt x="594" y="224"/>
                    </a:lnTo>
                    <a:lnTo>
                      <a:pt x="566" y="204"/>
                    </a:lnTo>
                    <a:lnTo>
                      <a:pt x="544" y="184"/>
                    </a:lnTo>
                    <a:lnTo>
                      <a:pt x="526" y="162"/>
                    </a:lnTo>
                    <a:lnTo>
                      <a:pt x="510" y="138"/>
                    </a:lnTo>
                    <a:lnTo>
                      <a:pt x="498" y="116"/>
                    </a:lnTo>
                    <a:lnTo>
                      <a:pt x="490" y="92"/>
                    </a:lnTo>
                    <a:lnTo>
                      <a:pt x="482" y="72"/>
                    </a:lnTo>
                    <a:lnTo>
                      <a:pt x="478" y="52"/>
                    </a:lnTo>
                    <a:lnTo>
                      <a:pt x="474" y="34"/>
                    </a:lnTo>
                    <a:lnTo>
                      <a:pt x="472" y="8"/>
                    </a:lnTo>
                    <a:lnTo>
                      <a:pt x="472" y="0"/>
                    </a:lnTo>
                    <a:lnTo>
                      <a:pt x="472" y="2"/>
                    </a:lnTo>
                    <a:lnTo>
                      <a:pt x="472" y="0"/>
                    </a:lnTo>
                    <a:lnTo>
                      <a:pt x="472" y="0"/>
                    </a:lnTo>
                    <a:lnTo>
                      <a:pt x="470" y="8"/>
                    </a:lnTo>
                    <a:lnTo>
                      <a:pt x="468" y="34"/>
                    </a:lnTo>
                    <a:lnTo>
                      <a:pt x="466" y="52"/>
                    </a:lnTo>
                    <a:lnTo>
                      <a:pt x="460" y="72"/>
                    </a:lnTo>
                    <a:lnTo>
                      <a:pt x="454" y="92"/>
                    </a:lnTo>
                    <a:lnTo>
                      <a:pt x="444" y="116"/>
                    </a:lnTo>
                    <a:lnTo>
                      <a:pt x="432" y="138"/>
                    </a:lnTo>
                    <a:lnTo>
                      <a:pt x="418" y="162"/>
                    </a:lnTo>
                    <a:lnTo>
                      <a:pt x="398" y="184"/>
                    </a:lnTo>
                    <a:lnTo>
                      <a:pt x="376" y="204"/>
                    </a:lnTo>
                    <a:lnTo>
                      <a:pt x="350" y="224"/>
                    </a:lnTo>
                    <a:lnTo>
                      <a:pt x="318" y="240"/>
                    </a:lnTo>
                    <a:lnTo>
                      <a:pt x="300" y="248"/>
                    </a:lnTo>
                    <a:lnTo>
                      <a:pt x="282" y="254"/>
                    </a:lnTo>
                    <a:lnTo>
                      <a:pt x="262" y="260"/>
                    </a:lnTo>
                    <a:lnTo>
                      <a:pt x="240" y="264"/>
                    </a:lnTo>
                    <a:lnTo>
                      <a:pt x="240" y="264"/>
                    </a:lnTo>
                    <a:lnTo>
                      <a:pt x="226" y="294"/>
                    </a:lnTo>
                    <a:lnTo>
                      <a:pt x="214" y="328"/>
                    </a:lnTo>
                    <a:lnTo>
                      <a:pt x="202" y="368"/>
                    </a:lnTo>
                    <a:lnTo>
                      <a:pt x="198" y="390"/>
                    </a:lnTo>
                    <a:lnTo>
                      <a:pt x="194" y="414"/>
                    </a:lnTo>
                    <a:lnTo>
                      <a:pt x="192" y="438"/>
                    </a:lnTo>
                    <a:lnTo>
                      <a:pt x="192" y="462"/>
                    </a:lnTo>
                    <a:lnTo>
                      <a:pt x="194" y="484"/>
                    </a:lnTo>
                    <a:lnTo>
                      <a:pt x="198" y="506"/>
                    </a:lnTo>
                    <a:lnTo>
                      <a:pt x="208" y="528"/>
                    </a:lnTo>
                    <a:lnTo>
                      <a:pt x="218" y="548"/>
                    </a:lnTo>
                    <a:lnTo>
                      <a:pt x="218" y="548"/>
                    </a:lnTo>
                    <a:lnTo>
                      <a:pt x="282" y="638"/>
                    </a:lnTo>
                    <a:lnTo>
                      <a:pt x="292" y="654"/>
                    </a:lnTo>
                    <a:lnTo>
                      <a:pt x="292" y="654"/>
                    </a:lnTo>
                    <a:lnTo>
                      <a:pt x="294" y="658"/>
                    </a:lnTo>
                    <a:lnTo>
                      <a:pt x="292" y="660"/>
                    </a:lnTo>
                    <a:lnTo>
                      <a:pt x="288" y="660"/>
                    </a:lnTo>
                    <a:lnTo>
                      <a:pt x="288" y="660"/>
                    </a:lnTo>
                    <a:lnTo>
                      <a:pt x="284" y="658"/>
                    </a:lnTo>
                    <a:lnTo>
                      <a:pt x="280" y="654"/>
                    </a:lnTo>
                    <a:lnTo>
                      <a:pt x="266" y="640"/>
                    </a:lnTo>
                    <a:lnTo>
                      <a:pt x="254" y="632"/>
                    </a:lnTo>
                    <a:lnTo>
                      <a:pt x="240" y="622"/>
                    </a:lnTo>
                    <a:lnTo>
                      <a:pt x="224" y="612"/>
                    </a:lnTo>
                    <a:lnTo>
                      <a:pt x="202" y="602"/>
                    </a:lnTo>
                    <a:lnTo>
                      <a:pt x="202" y="600"/>
                    </a:lnTo>
                    <a:lnTo>
                      <a:pt x="202" y="600"/>
                    </a:lnTo>
                    <a:lnTo>
                      <a:pt x="180" y="592"/>
                    </a:lnTo>
                    <a:lnTo>
                      <a:pt x="126" y="572"/>
                    </a:lnTo>
                    <a:lnTo>
                      <a:pt x="96" y="562"/>
                    </a:lnTo>
                    <a:lnTo>
                      <a:pt x="66" y="556"/>
                    </a:lnTo>
                    <a:lnTo>
                      <a:pt x="42" y="552"/>
                    </a:lnTo>
                    <a:lnTo>
                      <a:pt x="30" y="552"/>
                    </a:lnTo>
                    <a:lnTo>
                      <a:pt x="22" y="556"/>
                    </a:lnTo>
                    <a:lnTo>
                      <a:pt x="22" y="556"/>
                    </a:lnTo>
                    <a:lnTo>
                      <a:pt x="18" y="558"/>
                    </a:lnTo>
                    <a:lnTo>
                      <a:pt x="14" y="562"/>
                    </a:lnTo>
                    <a:lnTo>
                      <a:pt x="8" y="576"/>
                    </a:lnTo>
                    <a:lnTo>
                      <a:pt x="2" y="594"/>
                    </a:lnTo>
                    <a:lnTo>
                      <a:pt x="0" y="616"/>
                    </a:lnTo>
                    <a:lnTo>
                      <a:pt x="2" y="640"/>
                    </a:lnTo>
                    <a:lnTo>
                      <a:pt x="4" y="666"/>
                    </a:lnTo>
                    <a:lnTo>
                      <a:pt x="8" y="692"/>
                    </a:lnTo>
                    <a:lnTo>
                      <a:pt x="16" y="718"/>
                    </a:lnTo>
                    <a:lnTo>
                      <a:pt x="16" y="718"/>
                    </a:lnTo>
                    <a:lnTo>
                      <a:pt x="16" y="726"/>
                    </a:lnTo>
                    <a:lnTo>
                      <a:pt x="16" y="726"/>
                    </a:lnTo>
                    <a:lnTo>
                      <a:pt x="22" y="740"/>
                    </a:lnTo>
                    <a:lnTo>
                      <a:pt x="30" y="754"/>
                    </a:lnTo>
                    <a:lnTo>
                      <a:pt x="38" y="768"/>
                    </a:lnTo>
                    <a:lnTo>
                      <a:pt x="50" y="782"/>
                    </a:lnTo>
                    <a:lnTo>
                      <a:pt x="50" y="782"/>
                    </a:lnTo>
                    <a:lnTo>
                      <a:pt x="52" y="782"/>
                    </a:lnTo>
                    <a:lnTo>
                      <a:pt x="52" y="782"/>
                    </a:lnTo>
                    <a:lnTo>
                      <a:pt x="60" y="790"/>
                    </a:lnTo>
                    <a:lnTo>
                      <a:pt x="70" y="796"/>
                    </a:lnTo>
                    <a:lnTo>
                      <a:pt x="78" y="800"/>
                    </a:lnTo>
                    <a:lnTo>
                      <a:pt x="88" y="804"/>
                    </a:lnTo>
                    <a:lnTo>
                      <a:pt x="88" y="804"/>
                    </a:lnTo>
                    <a:lnTo>
                      <a:pt x="104" y="808"/>
                    </a:lnTo>
                    <a:lnTo>
                      <a:pt x="128" y="822"/>
                    </a:lnTo>
                    <a:lnTo>
                      <a:pt x="138" y="830"/>
                    </a:lnTo>
                    <a:lnTo>
                      <a:pt x="150" y="840"/>
                    </a:lnTo>
                    <a:lnTo>
                      <a:pt x="160" y="852"/>
                    </a:lnTo>
                    <a:lnTo>
                      <a:pt x="168" y="866"/>
                    </a:lnTo>
                    <a:lnTo>
                      <a:pt x="176" y="880"/>
                    </a:lnTo>
                    <a:lnTo>
                      <a:pt x="178" y="896"/>
                    </a:lnTo>
                    <a:lnTo>
                      <a:pt x="178" y="912"/>
                    </a:lnTo>
                    <a:lnTo>
                      <a:pt x="174" y="930"/>
                    </a:lnTo>
                    <a:lnTo>
                      <a:pt x="166" y="948"/>
                    </a:lnTo>
                    <a:lnTo>
                      <a:pt x="152" y="968"/>
                    </a:lnTo>
                    <a:lnTo>
                      <a:pt x="132" y="988"/>
                    </a:lnTo>
                    <a:lnTo>
                      <a:pt x="106" y="1008"/>
                    </a:lnTo>
                    <a:lnTo>
                      <a:pt x="106" y="1008"/>
                    </a:lnTo>
                    <a:lnTo>
                      <a:pt x="118" y="1008"/>
                    </a:lnTo>
                    <a:lnTo>
                      <a:pt x="132" y="1008"/>
                    </a:lnTo>
                    <a:lnTo>
                      <a:pt x="152" y="1012"/>
                    </a:lnTo>
                    <a:lnTo>
                      <a:pt x="174" y="1016"/>
                    </a:lnTo>
                    <a:lnTo>
                      <a:pt x="202" y="1024"/>
                    </a:lnTo>
                    <a:lnTo>
                      <a:pt x="230" y="1034"/>
                    </a:lnTo>
                    <a:lnTo>
                      <a:pt x="260" y="1050"/>
                    </a:lnTo>
                    <a:lnTo>
                      <a:pt x="260" y="1050"/>
                    </a:lnTo>
                    <a:lnTo>
                      <a:pt x="274" y="1056"/>
                    </a:lnTo>
                    <a:lnTo>
                      <a:pt x="288" y="1060"/>
                    </a:lnTo>
                    <a:lnTo>
                      <a:pt x="304" y="1064"/>
                    </a:lnTo>
                    <a:lnTo>
                      <a:pt x="318" y="1064"/>
                    </a:lnTo>
                    <a:lnTo>
                      <a:pt x="332" y="1064"/>
                    </a:lnTo>
                    <a:lnTo>
                      <a:pt x="346" y="1062"/>
                    </a:lnTo>
                    <a:lnTo>
                      <a:pt x="372" y="1056"/>
                    </a:lnTo>
                    <a:lnTo>
                      <a:pt x="396" y="1046"/>
                    </a:lnTo>
                    <a:lnTo>
                      <a:pt x="418" y="1036"/>
                    </a:lnTo>
                    <a:lnTo>
                      <a:pt x="444" y="1020"/>
                    </a:lnTo>
                    <a:lnTo>
                      <a:pt x="444" y="1020"/>
                    </a:lnTo>
                    <a:lnTo>
                      <a:pt x="444" y="1050"/>
                    </a:lnTo>
                    <a:lnTo>
                      <a:pt x="444" y="1096"/>
                    </a:lnTo>
                    <a:lnTo>
                      <a:pt x="442" y="1152"/>
                    </a:lnTo>
                    <a:lnTo>
                      <a:pt x="436" y="1214"/>
                    </a:lnTo>
                    <a:lnTo>
                      <a:pt x="430" y="1246"/>
                    </a:lnTo>
                    <a:lnTo>
                      <a:pt x="424" y="1276"/>
                    </a:lnTo>
                    <a:lnTo>
                      <a:pt x="418" y="1306"/>
                    </a:lnTo>
                    <a:lnTo>
                      <a:pt x="408" y="1334"/>
                    </a:lnTo>
                    <a:lnTo>
                      <a:pt x="398" y="1360"/>
                    </a:lnTo>
                    <a:lnTo>
                      <a:pt x="386" y="1382"/>
                    </a:lnTo>
                    <a:lnTo>
                      <a:pt x="372" y="1400"/>
                    </a:lnTo>
                    <a:lnTo>
                      <a:pt x="364" y="1408"/>
                    </a:lnTo>
                    <a:lnTo>
                      <a:pt x="356" y="1414"/>
                    </a:lnTo>
                    <a:lnTo>
                      <a:pt x="356" y="1414"/>
                    </a:lnTo>
                    <a:lnTo>
                      <a:pt x="352" y="1416"/>
                    </a:lnTo>
                    <a:lnTo>
                      <a:pt x="350" y="1420"/>
                    </a:lnTo>
                    <a:lnTo>
                      <a:pt x="348" y="1422"/>
                    </a:lnTo>
                    <a:lnTo>
                      <a:pt x="350" y="1426"/>
                    </a:lnTo>
                    <a:lnTo>
                      <a:pt x="352" y="1428"/>
                    </a:lnTo>
                    <a:lnTo>
                      <a:pt x="354" y="1432"/>
                    </a:lnTo>
                    <a:lnTo>
                      <a:pt x="354" y="1432"/>
                    </a:lnTo>
                    <a:lnTo>
                      <a:pt x="362" y="1438"/>
                    </a:lnTo>
                    <a:lnTo>
                      <a:pt x="368" y="1440"/>
                    </a:lnTo>
                    <a:lnTo>
                      <a:pt x="376" y="1444"/>
                    </a:lnTo>
                    <a:lnTo>
                      <a:pt x="386" y="1444"/>
                    </a:lnTo>
                    <a:lnTo>
                      <a:pt x="398" y="1444"/>
                    </a:lnTo>
                    <a:lnTo>
                      <a:pt x="410" y="1440"/>
                    </a:lnTo>
                    <a:lnTo>
                      <a:pt x="422" y="1434"/>
                    </a:lnTo>
                    <a:lnTo>
                      <a:pt x="422" y="1434"/>
                    </a:lnTo>
                    <a:lnTo>
                      <a:pt x="428" y="1430"/>
                    </a:lnTo>
                    <a:lnTo>
                      <a:pt x="434" y="1430"/>
                    </a:lnTo>
                    <a:lnTo>
                      <a:pt x="442" y="1428"/>
                    </a:lnTo>
                    <a:lnTo>
                      <a:pt x="444" y="1424"/>
                    </a:lnTo>
                    <a:lnTo>
                      <a:pt x="448" y="1418"/>
                    </a:lnTo>
                    <a:lnTo>
                      <a:pt x="448" y="1418"/>
                    </a:lnTo>
                    <a:lnTo>
                      <a:pt x="458" y="1398"/>
                    </a:lnTo>
                    <a:lnTo>
                      <a:pt x="466" y="1370"/>
                    </a:lnTo>
                    <a:lnTo>
                      <a:pt x="474" y="1334"/>
                    </a:lnTo>
                    <a:lnTo>
                      <a:pt x="482" y="1288"/>
                    </a:lnTo>
                    <a:lnTo>
                      <a:pt x="488" y="1236"/>
                    </a:lnTo>
                    <a:lnTo>
                      <a:pt x="494" y="1174"/>
                    </a:lnTo>
                    <a:lnTo>
                      <a:pt x="498" y="1104"/>
                    </a:lnTo>
                    <a:lnTo>
                      <a:pt x="502" y="1022"/>
                    </a:lnTo>
                    <a:lnTo>
                      <a:pt x="502" y="1022"/>
                    </a:lnTo>
                    <a:lnTo>
                      <a:pt x="516" y="1030"/>
                    </a:lnTo>
                    <a:lnTo>
                      <a:pt x="532" y="1040"/>
                    </a:lnTo>
                    <a:lnTo>
                      <a:pt x="552" y="1050"/>
                    </a:lnTo>
                    <a:lnTo>
                      <a:pt x="576" y="1058"/>
                    </a:lnTo>
                    <a:lnTo>
                      <a:pt x="602" y="1062"/>
                    </a:lnTo>
                    <a:lnTo>
                      <a:pt x="616" y="1064"/>
                    </a:lnTo>
                    <a:lnTo>
                      <a:pt x="628" y="1064"/>
                    </a:lnTo>
                    <a:lnTo>
                      <a:pt x="642" y="1064"/>
                    </a:lnTo>
                    <a:lnTo>
                      <a:pt x="656" y="1060"/>
                    </a:lnTo>
                    <a:lnTo>
                      <a:pt x="668" y="1056"/>
                    </a:lnTo>
                    <a:lnTo>
                      <a:pt x="682" y="1050"/>
                    </a:lnTo>
                    <a:lnTo>
                      <a:pt x="682" y="1050"/>
                    </a:lnTo>
                    <a:lnTo>
                      <a:pt x="712" y="1034"/>
                    </a:lnTo>
                    <a:lnTo>
                      <a:pt x="742" y="1024"/>
                    </a:lnTo>
                    <a:lnTo>
                      <a:pt x="768" y="1016"/>
                    </a:lnTo>
                    <a:lnTo>
                      <a:pt x="790" y="1012"/>
                    </a:lnTo>
                    <a:lnTo>
                      <a:pt x="810" y="1008"/>
                    </a:lnTo>
                    <a:lnTo>
                      <a:pt x="824" y="1008"/>
                    </a:lnTo>
                    <a:lnTo>
                      <a:pt x="836" y="1008"/>
                    </a:lnTo>
                    <a:lnTo>
                      <a:pt x="836" y="1008"/>
                    </a:lnTo>
                    <a:lnTo>
                      <a:pt x="810" y="988"/>
                    </a:lnTo>
                    <a:lnTo>
                      <a:pt x="790" y="968"/>
                    </a:lnTo>
                    <a:lnTo>
                      <a:pt x="776" y="948"/>
                    </a:lnTo>
                    <a:lnTo>
                      <a:pt x="768" y="930"/>
                    </a:lnTo>
                    <a:lnTo>
                      <a:pt x="764" y="912"/>
                    </a:lnTo>
                    <a:lnTo>
                      <a:pt x="764" y="896"/>
                    </a:lnTo>
                    <a:lnTo>
                      <a:pt x="768" y="880"/>
                    </a:lnTo>
                    <a:lnTo>
                      <a:pt x="774" y="866"/>
                    </a:lnTo>
                    <a:lnTo>
                      <a:pt x="782" y="852"/>
                    </a:lnTo>
                    <a:lnTo>
                      <a:pt x="792" y="840"/>
                    </a:lnTo>
                    <a:lnTo>
                      <a:pt x="804" y="830"/>
                    </a:lnTo>
                    <a:lnTo>
                      <a:pt x="816" y="822"/>
                    </a:lnTo>
                    <a:lnTo>
                      <a:pt x="838" y="808"/>
                    </a:lnTo>
                    <a:lnTo>
                      <a:pt x="854" y="804"/>
                    </a:lnTo>
                    <a:lnTo>
                      <a:pt x="854" y="804"/>
                    </a:lnTo>
                    <a:lnTo>
                      <a:pt x="868" y="798"/>
                    </a:lnTo>
                    <a:lnTo>
                      <a:pt x="882" y="790"/>
                    </a:lnTo>
                    <a:lnTo>
                      <a:pt x="882" y="790"/>
                    </a:lnTo>
                    <a:lnTo>
                      <a:pt x="882" y="790"/>
                    </a:lnTo>
                    <a:lnTo>
                      <a:pt x="892" y="782"/>
                    </a:lnTo>
                    <a:lnTo>
                      <a:pt x="902" y="772"/>
                    </a:lnTo>
                    <a:lnTo>
                      <a:pt x="910" y="762"/>
                    </a:lnTo>
                    <a:lnTo>
                      <a:pt x="918" y="748"/>
                    </a:lnTo>
                    <a:lnTo>
                      <a:pt x="918" y="748"/>
                    </a:lnTo>
                    <a:lnTo>
                      <a:pt x="924" y="732"/>
                    </a:lnTo>
                    <a:lnTo>
                      <a:pt x="924" y="732"/>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97" name="Freeform 20"/>
              <p:cNvSpPr>
                <a:spLocks noChangeAspect="1"/>
              </p:cNvSpPr>
              <p:nvPr/>
            </p:nvSpPr>
            <p:spPr bwMode="auto">
              <a:xfrm rot="7604267">
                <a:off x="7426592" y="5451070"/>
                <a:ext cx="795973" cy="1524580"/>
              </a:xfrm>
              <a:custGeom>
                <a:avLst/>
                <a:gdLst/>
                <a:ahLst/>
                <a:cxnLst>
                  <a:cxn ang="0">
                    <a:pos x="846" y="504"/>
                  </a:cxn>
                  <a:cxn ang="0">
                    <a:pos x="764" y="522"/>
                  </a:cxn>
                  <a:cxn ang="0">
                    <a:pos x="702" y="500"/>
                  </a:cxn>
                  <a:cxn ang="0">
                    <a:pos x="660" y="452"/>
                  </a:cxn>
                  <a:cxn ang="0">
                    <a:pos x="620" y="326"/>
                  </a:cxn>
                  <a:cxn ang="0">
                    <a:pos x="612" y="232"/>
                  </a:cxn>
                  <a:cxn ang="0">
                    <a:pos x="556" y="198"/>
                  </a:cxn>
                  <a:cxn ang="0">
                    <a:pos x="474" y="96"/>
                  </a:cxn>
                  <a:cxn ang="0">
                    <a:pos x="422" y="0"/>
                  </a:cxn>
                  <a:cxn ang="0">
                    <a:pos x="368" y="114"/>
                  </a:cxn>
                  <a:cxn ang="0">
                    <a:pos x="300" y="214"/>
                  </a:cxn>
                  <a:cxn ang="0">
                    <a:pos x="256" y="244"/>
                  </a:cxn>
                  <a:cxn ang="0">
                    <a:pos x="256" y="370"/>
                  </a:cxn>
                  <a:cxn ang="0">
                    <a:pos x="226" y="484"/>
                  </a:cxn>
                  <a:cxn ang="0">
                    <a:pos x="184" y="530"/>
                  </a:cxn>
                  <a:cxn ang="0">
                    <a:pos x="120" y="550"/>
                  </a:cxn>
                  <a:cxn ang="0">
                    <a:pos x="28" y="530"/>
                  </a:cxn>
                  <a:cxn ang="0">
                    <a:pos x="60" y="602"/>
                  </a:cxn>
                  <a:cxn ang="0">
                    <a:pos x="166" y="772"/>
                  </a:cxn>
                  <a:cxn ang="0">
                    <a:pos x="204" y="874"/>
                  </a:cxn>
                  <a:cxn ang="0">
                    <a:pos x="194" y="930"/>
                  </a:cxn>
                  <a:cxn ang="0">
                    <a:pos x="136" y="948"/>
                  </a:cxn>
                  <a:cxn ang="0">
                    <a:pos x="50" y="928"/>
                  </a:cxn>
                  <a:cxn ang="0">
                    <a:pos x="48" y="964"/>
                  </a:cxn>
                  <a:cxn ang="0">
                    <a:pos x="74" y="1006"/>
                  </a:cxn>
                  <a:cxn ang="0">
                    <a:pos x="144" y="1062"/>
                  </a:cxn>
                  <a:cxn ang="0">
                    <a:pos x="290" y="1168"/>
                  </a:cxn>
                  <a:cxn ang="0">
                    <a:pos x="418" y="1298"/>
                  </a:cxn>
                  <a:cxn ang="0">
                    <a:pos x="474" y="1394"/>
                  </a:cxn>
                  <a:cxn ang="0">
                    <a:pos x="468" y="1514"/>
                  </a:cxn>
                  <a:cxn ang="0">
                    <a:pos x="438" y="1640"/>
                  </a:cxn>
                  <a:cxn ang="0">
                    <a:pos x="398" y="1694"/>
                  </a:cxn>
                  <a:cxn ang="0">
                    <a:pos x="394" y="1704"/>
                  </a:cxn>
                  <a:cxn ang="0">
                    <a:pos x="416" y="1718"/>
                  </a:cxn>
                  <a:cxn ang="0">
                    <a:pos x="456" y="1712"/>
                  </a:cxn>
                  <a:cxn ang="0">
                    <a:pos x="472" y="1706"/>
                  </a:cxn>
                  <a:cxn ang="0">
                    <a:pos x="492" y="1662"/>
                  </a:cxn>
                  <a:cxn ang="0">
                    <a:pos x="512" y="1528"/>
                  </a:cxn>
                  <a:cxn ang="0">
                    <a:pos x="536" y="1370"/>
                  </a:cxn>
                  <a:cxn ang="0">
                    <a:pos x="594" y="1262"/>
                  </a:cxn>
                  <a:cxn ang="0">
                    <a:pos x="724" y="1116"/>
                  </a:cxn>
                  <a:cxn ang="0">
                    <a:pos x="838" y="1014"/>
                  </a:cxn>
                  <a:cxn ang="0">
                    <a:pos x="884" y="942"/>
                  </a:cxn>
                  <a:cxn ang="0">
                    <a:pos x="890" y="884"/>
                  </a:cxn>
                  <a:cxn ang="0">
                    <a:pos x="874" y="836"/>
                  </a:cxn>
                  <a:cxn ang="0">
                    <a:pos x="792" y="866"/>
                  </a:cxn>
                  <a:cxn ang="0">
                    <a:pos x="732" y="860"/>
                  </a:cxn>
                  <a:cxn ang="0">
                    <a:pos x="720" y="814"/>
                  </a:cxn>
                  <a:cxn ang="0">
                    <a:pos x="752" y="720"/>
                  </a:cxn>
                  <a:cxn ang="0">
                    <a:pos x="844" y="556"/>
                  </a:cxn>
                </a:cxnLst>
                <a:rect l="0" t="0" r="r" b="b"/>
                <a:pathLst>
                  <a:path w="898" h="1720">
                    <a:moveTo>
                      <a:pt x="898" y="476"/>
                    </a:moveTo>
                    <a:lnTo>
                      <a:pt x="898" y="476"/>
                    </a:lnTo>
                    <a:lnTo>
                      <a:pt x="872" y="492"/>
                    </a:lnTo>
                    <a:lnTo>
                      <a:pt x="846" y="504"/>
                    </a:lnTo>
                    <a:lnTo>
                      <a:pt x="824" y="512"/>
                    </a:lnTo>
                    <a:lnTo>
                      <a:pt x="802" y="518"/>
                    </a:lnTo>
                    <a:lnTo>
                      <a:pt x="782" y="520"/>
                    </a:lnTo>
                    <a:lnTo>
                      <a:pt x="764" y="522"/>
                    </a:lnTo>
                    <a:lnTo>
                      <a:pt x="746" y="520"/>
                    </a:lnTo>
                    <a:lnTo>
                      <a:pt x="730" y="514"/>
                    </a:lnTo>
                    <a:lnTo>
                      <a:pt x="716" y="508"/>
                    </a:lnTo>
                    <a:lnTo>
                      <a:pt x="702" y="500"/>
                    </a:lnTo>
                    <a:lnTo>
                      <a:pt x="690" y="490"/>
                    </a:lnTo>
                    <a:lnTo>
                      <a:pt x="680" y="480"/>
                    </a:lnTo>
                    <a:lnTo>
                      <a:pt x="670" y="466"/>
                    </a:lnTo>
                    <a:lnTo>
                      <a:pt x="660" y="452"/>
                    </a:lnTo>
                    <a:lnTo>
                      <a:pt x="646" y="422"/>
                    </a:lnTo>
                    <a:lnTo>
                      <a:pt x="634" y="390"/>
                    </a:lnTo>
                    <a:lnTo>
                      <a:pt x="626" y="358"/>
                    </a:lnTo>
                    <a:lnTo>
                      <a:pt x="620" y="326"/>
                    </a:lnTo>
                    <a:lnTo>
                      <a:pt x="616" y="296"/>
                    </a:lnTo>
                    <a:lnTo>
                      <a:pt x="612" y="250"/>
                    </a:lnTo>
                    <a:lnTo>
                      <a:pt x="612" y="232"/>
                    </a:lnTo>
                    <a:lnTo>
                      <a:pt x="612" y="232"/>
                    </a:lnTo>
                    <a:lnTo>
                      <a:pt x="598" y="228"/>
                    </a:lnTo>
                    <a:lnTo>
                      <a:pt x="584" y="222"/>
                    </a:lnTo>
                    <a:lnTo>
                      <a:pt x="570" y="210"/>
                    </a:lnTo>
                    <a:lnTo>
                      <a:pt x="556" y="198"/>
                    </a:lnTo>
                    <a:lnTo>
                      <a:pt x="540" y="184"/>
                    </a:lnTo>
                    <a:lnTo>
                      <a:pt x="526" y="168"/>
                    </a:lnTo>
                    <a:lnTo>
                      <a:pt x="498" y="132"/>
                    </a:lnTo>
                    <a:lnTo>
                      <a:pt x="474" y="96"/>
                    </a:lnTo>
                    <a:lnTo>
                      <a:pt x="452" y="62"/>
                    </a:lnTo>
                    <a:lnTo>
                      <a:pt x="424" y="14"/>
                    </a:lnTo>
                    <a:lnTo>
                      <a:pt x="424" y="14"/>
                    </a:lnTo>
                    <a:lnTo>
                      <a:pt x="422" y="0"/>
                    </a:lnTo>
                    <a:lnTo>
                      <a:pt x="422" y="0"/>
                    </a:lnTo>
                    <a:lnTo>
                      <a:pt x="406" y="34"/>
                    </a:lnTo>
                    <a:lnTo>
                      <a:pt x="390" y="70"/>
                    </a:lnTo>
                    <a:lnTo>
                      <a:pt x="368" y="114"/>
                    </a:lnTo>
                    <a:lnTo>
                      <a:pt x="342" y="156"/>
                    </a:lnTo>
                    <a:lnTo>
                      <a:pt x="328" y="178"/>
                    </a:lnTo>
                    <a:lnTo>
                      <a:pt x="314" y="196"/>
                    </a:lnTo>
                    <a:lnTo>
                      <a:pt x="300" y="214"/>
                    </a:lnTo>
                    <a:lnTo>
                      <a:pt x="286" y="228"/>
                    </a:lnTo>
                    <a:lnTo>
                      <a:pt x="270" y="238"/>
                    </a:lnTo>
                    <a:lnTo>
                      <a:pt x="256" y="244"/>
                    </a:lnTo>
                    <a:lnTo>
                      <a:pt x="256" y="244"/>
                    </a:lnTo>
                    <a:lnTo>
                      <a:pt x="258" y="262"/>
                    </a:lnTo>
                    <a:lnTo>
                      <a:pt x="260" y="308"/>
                    </a:lnTo>
                    <a:lnTo>
                      <a:pt x="260" y="338"/>
                    </a:lnTo>
                    <a:lnTo>
                      <a:pt x="256" y="370"/>
                    </a:lnTo>
                    <a:lnTo>
                      <a:pt x="252" y="404"/>
                    </a:lnTo>
                    <a:lnTo>
                      <a:pt x="244" y="438"/>
                    </a:lnTo>
                    <a:lnTo>
                      <a:pt x="234" y="468"/>
                    </a:lnTo>
                    <a:lnTo>
                      <a:pt x="226" y="484"/>
                    </a:lnTo>
                    <a:lnTo>
                      <a:pt x="218" y="496"/>
                    </a:lnTo>
                    <a:lnTo>
                      <a:pt x="208" y="510"/>
                    </a:lnTo>
                    <a:lnTo>
                      <a:pt x="198" y="520"/>
                    </a:lnTo>
                    <a:lnTo>
                      <a:pt x="184" y="530"/>
                    </a:lnTo>
                    <a:lnTo>
                      <a:pt x="172" y="538"/>
                    </a:lnTo>
                    <a:lnTo>
                      <a:pt x="156" y="544"/>
                    </a:lnTo>
                    <a:lnTo>
                      <a:pt x="140" y="548"/>
                    </a:lnTo>
                    <a:lnTo>
                      <a:pt x="120" y="550"/>
                    </a:lnTo>
                    <a:lnTo>
                      <a:pt x="100" y="550"/>
                    </a:lnTo>
                    <a:lnTo>
                      <a:pt x="78" y="546"/>
                    </a:lnTo>
                    <a:lnTo>
                      <a:pt x="54" y="540"/>
                    </a:lnTo>
                    <a:lnTo>
                      <a:pt x="28" y="530"/>
                    </a:lnTo>
                    <a:lnTo>
                      <a:pt x="0" y="518"/>
                    </a:lnTo>
                    <a:lnTo>
                      <a:pt x="0" y="518"/>
                    </a:lnTo>
                    <a:lnTo>
                      <a:pt x="18" y="542"/>
                    </a:lnTo>
                    <a:lnTo>
                      <a:pt x="60" y="602"/>
                    </a:lnTo>
                    <a:lnTo>
                      <a:pt x="88" y="640"/>
                    </a:lnTo>
                    <a:lnTo>
                      <a:pt x="116" y="682"/>
                    </a:lnTo>
                    <a:lnTo>
                      <a:pt x="142" y="728"/>
                    </a:lnTo>
                    <a:lnTo>
                      <a:pt x="166" y="772"/>
                    </a:lnTo>
                    <a:lnTo>
                      <a:pt x="186" y="816"/>
                    </a:lnTo>
                    <a:lnTo>
                      <a:pt x="194" y="836"/>
                    </a:lnTo>
                    <a:lnTo>
                      <a:pt x="200" y="856"/>
                    </a:lnTo>
                    <a:lnTo>
                      <a:pt x="204" y="874"/>
                    </a:lnTo>
                    <a:lnTo>
                      <a:pt x="206" y="892"/>
                    </a:lnTo>
                    <a:lnTo>
                      <a:pt x="204" y="906"/>
                    </a:lnTo>
                    <a:lnTo>
                      <a:pt x="202" y="920"/>
                    </a:lnTo>
                    <a:lnTo>
                      <a:pt x="194" y="930"/>
                    </a:lnTo>
                    <a:lnTo>
                      <a:pt x="186" y="940"/>
                    </a:lnTo>
                    <a:lnTo>
                      <a:pt x="172" y="946"/>
                    </a:lnTo>
                    <a:lnTo>
                      <a:pt x="156" y="948"/>
                    </a:lnTo>
                    <a:lnTo>
                      <a:pt x="136" y="948"/>
                    </a:lnTo>
                    <a:lnTo>
                      <a:pt x="112" y="946"/>
                    </a:lnTo>
                    <a:lnTo>
                      <a:pt x="82" y="940"/>
                    </a:lnTo>
                    <a:lnTo>
                      <a:pt x="50" y="928"/>
                    </a:lnTo>
                    <a:lnTo>
                      <a:pt x="50" y="928"/>
                    </a:lnTo>
                    <a:lnTo>
                      <a:pt x="48" y="932"/>
                    </a:lnTo>
                    <a:lnTo>
                      <a:pt x="46" y="938"/>
                    </a:lnTo>
                    <a:lnTo>
                      <a:pt x="44" y="948"/>
                    </a:lnTo>
                    <a:lnTo>
                      <a:pt x="48" y="964"/>
                    </a:lnTo>
                    <a:lnTo>
                      <a:pt x="52" y="972"/>
                    </a:lnTo>
                    <a:lnTo>
                      <a:pt x="56" y="982"/>
                    </a:lnTo>
                    <a:lnTo>
                      <a:pt x="64" y="994"/>
                    </a:lnTo>
                    <a:lnTo>
                      <a:pt x="74" y="1006"/>
                    </a:lnTo>
                    <a:lnTo>
                      <a:pt x="86" y="1018"/>
                    </a:lnTo>
                    <a:lnTo>
                      <a:pt x="102" y="1032"/>
                    </a:lnTo>
                    <a:lnTo>
                      <a:pt x="122" y="1046"/>
                    </a:lnTo>
                    <a:lnTo>
                      <a:pt x="144" y="1062"/>
                    </a:lnTo>
                    <a:lnTo>
                      <a:pt x="144" y="1062"/>
                    </a:lnTo>
                    <a:lnTo>
                      <a:pt x="192" y="1094"/>
                    </a:lnTo>
                    <a:lnTo>
                      <a:pt x="240" y="1130"/>
                    </a:lnTo>
                    <a:lnTo>
                      <a:pt x="290" y="1168"/>
                    </a:lnTo>
                    <a:lnTo>
                      <a:pt x="336" y="1208"/>
                    </a:lnTo>
                    <a:lnTo>
                      <a:pt x="380" y="1252"/>
                    </a:lnTo>
                    <a:lnTo>
                      <a:pt x="400" y="1274"/>
                    </a:lnTo>
                    <a:lnTo>
                      <a:pt x="418" y="1298"/>
                    </a:lnTo>
                    <a:lnTo>
                      <a:pt x="436" y="1320"/>
                    </a:lnTo>
                    <a:lnTo>
                      <a:pt x="450" y="1344"/>
                    </a:lnTo>
                    <a:lnTo>
                      <a:pt x="464" y="1370"/>
                    </a:lnTo>
                    <a:lnTo>
                      <a:pt x="474" y="1394"/>
                    </a:lnTo>
                    <a:lnTo>
                      <a:pt x="474" y="1394"/>
                    </a:lnTo>
                    <a:lnTo>
                      <a:pt x="474" y="1428"/>
                    </a:lnTo>
                    <a:lnTo>
                      <a:pt x="472" y="1470"/>
                    </a:lnTo>
                    <a:lnTo>
                      <a:pt x="468" y="1514"/>
                    </a:lnTo>
                    <a:lnTo>
                      <a:pt x="462" y="1558"/>
                    </a:lnTo>
                    <a:lnTo>
                      <a:pt x="452" y="1602"/>
                    </a:lnTo>
                    <a:lnTo>
                      <a:pt x="446" y="1622"/>
                    </a:lnTo>
                    <a:lnTo>
                      <a:pt x="438" y="1640"/>
                    </a:lnTo>
                    <a:lnTo>
                      <a:pt x="430" y="1658"/>
                    </a:lnTo>
                    <a:lnTo>
                      <a:pt x="422" y="1672"/>
                    </a:lnTo>
                    <a:lnTo>
                      <a:pt x="410" y="1686"/>
                    </a:lnTo>
                    <a:lnTo>
                      <a:pt x="398" y="1694"/>
                    </a:lnTo>
                    <a:lnTo>
                      <a:pt x="398" y="1694"/>
                    </a:lnTo>
                    <a:lnTo>
                      <a:pt x="396" y="1696"/>
                    </a:lnTo>
                    <a:lnTo>
                      <a:pt x="394" y="1700"/>
                    </a:lnTo>
                    <a:lnTo>
                      <a:pt x="394" y="1704"/>
                    </a:lnTo>
                    <a:lnTo>
                      <a:pt x="398" y="1710"/>
                    </a:lnTo>
                    <a:lnTo>
                      <a:pt x="398" y="1710"/>
                    </a:lnTo>
                    <a:lnTo>
                      <a:pt x="404" y="1714"/>
                    </a:lnTo>
                    <a:lnTo>
                      <a:pt x="416" y="1718"/>
                    </a:lnTo>
                    <a:lnTo>
                      <a:pt x="424" y="1720"/>
                    </a:lnTo>
                    <a:lnTo>
                      <a:pt x="434" y="1720"/>
                    </a:lnTo>
                    <a:lnTo>
                      <a:pt x="444" y="1718"/>
                    </a:lnTo>
                    <a:lnTo>
                      <a:pt x="456" y="1712"/>
                    </a:lnTo>
                    <a:lnTo>
                      <a:pt x="456" y="1712"/>
                    </a:lnTo>
                    <a:lnTo>
                      <a:pt x="460" y="1708"/>
                    </a:lnTo>
                    <a:lnTo>
                      <a:pt x="466" y="1708"/>
                    </a:lnTo>
                    <a:lnTo>
                      <a:pt x="472" y="1706"/>
                    </a:lnTo>
                    <a:lnTo>
                      <a:pt x="478" y="1698"/>
                    </a:lnTo>
                    <a:lnTo>
                      <a:pt x="478" y="1698"/>
                    </a:lnTo>
                    <a:lnTo>
                      <a:pt x="484" y="1684"/>
                    </a:lnTo>
                    <a:lnTo>
                      <a:pt x="492" y="1662"/>
                    </a:lnTo>
                    <a:lnTo>
                      <a:pt x="498" y="1638"/>
                    </a:lnTo>
                    <a:lnTo>
                      <a:pt x="502" y="1606"/>
                    </a:lnTo>
                    <a:lnTo>
                      <a:pt x="508" y="1570"/>
                    </a:lnTo>
                    <a:lnTo>
                      <a:pt x="512" y="1528"/>
                    </a:lnTo>
                    <a:lnTo>
                      <a:pt x="520" y="1426"/>
                    </a:lnTo>
                    <a:lnTo>
                      <a:pt x="520" y="1426"/>
                    </a:lnTo>
                    <a:lnTo>
                      <a:pt x="526" y="1398"/>
                    </a:lnTo>
                    <a:lnTo>
                      <a:pt x="536" y="1370"/>
                    </a:lnTo>
                    <a:lnTo>
                      <a:pt x="546" y="1344"/>
                    </a:lnTo>
                    <a:lnTo>
                      <a:pt x="560" y="1316"/>
                    </a:lnTo>
                    <a:lnTo>
                      <a:pt x="576" y="1290"/>
                    </a:lnTo>
                    <a:lnTo>
                      <a:pt x="594" y="1262"/>
                    </a:lnTo>
                    <a:lnTo>
                      <a:pt x="612" y="1236"/>
                    </a:lnTo>
                    <a:lnTo>
                      <a:pt x="632" y="1212"/>
                    </a:lnTo>
                    <a:lnTo>
                      <a:pt x="676" y="1162"/>
                    </a:lnTo>
                    <a:lnTo>
                      <a:pt x="724" y="1116"/>
                    </a:lnTo>
                    <a:lnTo>
                      <a:pt x="770" y="1072"/>
                    </a:lnTo>
                    <a:lnTo>
                      <a:pt x="816" y="1032"/>
                    </a:lnTo>
                    <a:lnTo>
                      <a:pt x="816" y="1032"/>
                    </a:lnTo>
                    <a:lnTo>
                      <a:pt x="838" y="1014"/>
                    </a:lnTo>
                    <a:lnTo>
                      <a:pt x="854" y="996"/>
                    </a:lnTo>
                    <a:lnTo>
                      <a:pt x="866" y="978"/>
                    </a:lnTo>
                    <a:lnTo>
                      <a:pt x="876" y="960"/>
                    </a:lnTo>
                    <a:lnTo>
                      <a:pt x="884" y="942"/>
                    </a:lnTo>
                    <a:lnTo>
                      <a:pt x="888" y="926"/>
                    </a:lnTo>
                    <a:lnTo>
                      <a:pt x="890" y="910"/>
                    </a:lnTo>
                    <a:lnTo>
                      <a:pt x="890" y="896"/>
                    </a:lnTo>
                    <a:lnTo>
                      <a:pt x="890" y="884"/>
                    </a:lnTo>
                    <a:lnTo>
                      <a:pt x="888" y="872"/>
                    </a:lnTo>
                    <a:lnTo>
                      <a:pt x="882" y="852"/>
                    </a:lnTo>
                    <a:lnTo>
                      <a:pt x="876" y="840"/>
                    </a:lnTo>
                    <a:lnTo>
                      <a:pt x="874" y="836"/>
                    </a:lnTo>
                    <a:lnTo>
                      <a:pt x="874" y="836"/>
                    </a:lnTo>
                    <a:lnTo>
                      <a:pt x="842" y="850"/>
                    </a:lnTo>
                    <a:lnTo>
                      <a:pt x="816" y="860"/>
                    </a:lnTo>
                    <a:lnTo>
                      <a:pt x="792" y="866"/>
                    </a:lnTo>
                    <a:lnTo>
                      <a:pt x="772" y="870"/>
                    </a:lnTo>
                    <a:lnTo>
                      <a:pt x="756" y="870"/>
                    </a:lnTo>
                    <a:lnTo>
                      <a:pt x="742" y="866"/>
                    </a:lnTo>
                    <a:lnTo>
                      <a:pt x="732" y="860"/>
                    </a:lnTo>
                    <a:lnTo>
                      <a:pt x="726" y="852"/>
                    </a:lnTo>
                    <a:lnTo>
                      <a:pt x="722" y="842"/>
                    </a:lnTo>
                    <a:lnTo>
                      <a:pt x="720" y="828"/>
                    </a:lnTo>
                    <a:lnTo>
                      <a:pt x="720" y="814"/>
                    </a:lnTo>
                    <a:lnTo>
                      <a:pt x="724" y="798"/>
                    </a:lnTo>
                    <a:lnTo>
                      <a:pt x="728" y="780"/>
                    </a:lnTo>
                    <a:lnTo>
                      <a:pt x="734" y="760"/>
                    </a:lnTo>
                    <a:lnTo>
                      <a:pt x="752" y="720"/>
                    </a:lnTo>
                    <a:lnTo>
                      <a:pt x="772" y="678"/>
                    </a:lnTo>
                    <a:lnTo>
                      <a:pt x="796" y="636"/>
                    </a:lnTo>
                    <a:lnTo>
                      <a:pt x="820" y="594"/>
                    </a:lnTo>
                    <a:lnTo>
                      <a:pt x="844" y="556"/>
                    </a:lnTo>
                    <a:lnTo>
                      <a:pt x="882" y="498"/>
                    </a:lnTo>
                    <a:lnTo>
                      <a:pt x="898" y="476"/>
                    </a:lnTo>
                    <a:lnTo>
                      <a:pt x="898" y="476"/>
                    </a:lnTo>
                    <a:close/>
                  </a:path>
                </a:pathLst>
              </a:custGeom>
              <a:solidFill>
                <a:schemeClr val="accent1">
                  <a:alpha val="5000"/>
                </a:schemeClr>
              </a:solidFill>
              <a:ln w="9525">
                <a:noFill/>
                <a:round/>
                <a:headEnd/>
                <a:tailEnd/>
              </a:ln>
              <a:effectLst>
                <a:glow rad="101600">
                  <a:schemeClr val="accent1">
                    <a:alpha val="4000"/>
                  </a:schemeClr>
                </a:glow>
                <a:softEdge rad="12700"/>
              </a:effectLst>
            </p:spPr>
            <p:txBody>
              <a:bodyPr vert="horz" wrap="square" lIns="91440" tIns="45720" rIns="91440" bIns="45720" numCol="1" anchor="t" anchorCtr="0" compatLnSpc="1">
                <a:prstTxWarp prst="textNoShape">
                  <a:avLst/>
                </a:prstTxWarp>
              </a:bodyPr>
              <a:lstStyle/>
              <a:p>
                <a:endParaRPr lang="en-US"/>
              </a:p>
            </p:txBody>
          </p:sp>
        </p:grpSp>
        <p:grpSp>
          <p:nvGrpSpPr>
            <p:cNvPr id="63" name="Group 189"/>
            <p:cNvGrpSpPr/>
            <p:nvPr/>
          </p:nvGrpSpPr>
          <p:grpSpPr>
            <a:xfrm>
              <a:off x="1" y="189385"/>
              <a:ext cx="9143999" cy="6668614"/>
              <a:chOff x="1" y="189385"/>
              <a:chExt cx="9143999" cy="6668614"/>
            </a:xfrm>
          </p:grpSpPr>
          <p:sp>
            <p:nvSpPr>
              <p:cNvPr id="82" name="Freeform 12"/>
              <p:cNvSpPr>
                <a:spLocks noChangeAspect="1"/>
              </p:cNvSpPr>
              <p:nvPr/>
            </p:nvSpPr>
            <p:spPr bwMode="auto">
              <a:xfrm rot="19954067">
                <a:off x="7722899" y="3726444"/>
                <a:ext cx="934359" cy="972946"/>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8000"/>
                </a:schemeClr>
              </a:solidFill>
              <a:ln w="9525">
                <a:noFill/>
                <a:round/>
                <a:headEnd/>
                <a:tailEnd/>
              </a:ln>
              <a:effectLst>
                <a:glow rad="50800">
                  <a:schemeClr val="accent1">
                    <a:alpha val="15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3" name="Freeform 20"/>
              <p:cNvSpPr>
                <a:spLocks noChangeAspect="1"/>
              </p:cNvSpPr>
              <p:nvPr/>
            </p:nvSpPr>
            <p:spPr bwMode="auto">
              <a:xfrm rot="12859877">
                <a:off x="6911677" y="5192992"/>
                <a:ext cx="658602" cy="1261468"/>
              </a:xfrm>
              <a:custGeom>
                <a:avLst/>
                <a:gdLst/>
                <a:ahLst/>
                <a:cxnLst>
                  <a:cxn ang="0">
                    <a:pos x="846" y="504"/>
                  </a:cxn>
                  <a:cxn ang="0">
                    <a:pos x="764" y="522"/>
                  </a:cxn>
                  <a:cxn ang="0">
                    <a:pos x="702" y="500"/>
                  </a:cxn>
                  <a:cxn ang="0">
                    <a:pos x="660" y="452"/>
                  </a:cxn>
                  <a:cxn ang="0">
                    <a:pos x="620" y="326"/>
                  </a:cxn>
                  <a:cxn ang="0">
                    <a:pos x="612" y="232"/>
                  </a:cxn>
                  <a:cxn ang="0">
                    <a:pos x="556" y="198"/>
                  </a:cxn>
                  <a:cxn ang="0">
                    <a:pos x="474" y="96"/>
                  </a:cxn>
                  <a:cxn ang="0">
                    <a:pos x="422" y="0"/>
                  </a:cxn>
                  <a:cxn ang="0">
                    <a:pos x="368" y="114"/>
                  </a:cxn>
                  <a:cxn ang="0">
                    <a:pos x="300" y="214"/>
                  </a:cxn>
                  <a:cxn ang="0">
                    <a:pos x="256" y="244"/>
                  </a:cxn>
                  <a:cxn ang="0">
                    <a:pos x="256" y="370"/>
                  </a:cxn>
                  <a:cxn ang="0">
                    <a:pos x="226" y="484"/>
                  </a:cxn>
                  <a:cxn ang="0">
                    <a:pos x="184" y="530"/>
                  </a:cxn>
                  <a:cxn ang="0">
                    <a:pos x="120" y="550"/>
                  </a:cxn>
                  <a:cxn ang="0">
                    <a:pos x="28" y="530"/>
                  </a:cxn>
                  <a:cxn ang="0">
                    <a:pos x="60" y="602"/>
                  </a:cxn>
                  <a:cxn ang="0">
                    <a:pos x="166" y="772"/>
                  </a:cxn>
                  <a:cxn ang="0">
                    <a:pos x="204" y="874"/>
                  </a:cxn>
                  <a:cxn ang="0">
                    <a:pos x="194" y="930"/>
                  </a:cxn>
                  <a:cxn ang="0">
                    <a:pos x="136" y="948"/>
                  </a:cxn>
                  <a:cxn ang="0">
                    <a:pos x="50" y="928"/>
                  </a:cxn>
                  <a:cxn ang="0">
                    <a:pos x="48" y="964"/>
                  </a:cxn>
                  <a:cxn ang="0">
                    <a:pos x="74" y="1006"/>
                  </a:cxn>
                  <a:cxn ang="0">
                    <a:pos x="144" y="1062"/>
                  </a:cxn>
                  <a:cxn ang="0">
                    <a:pos x="290" y="1168"/>
                  </a:cxn>
                  <a:cxn ang="0">
                    <a:pos x="418" y="1298"/>
                  </a:cxn>
                  <a:cxn ang="0">
                    <a:pos x="474" y="1394"/>
                  </a:cxn>
                  <a:cxn ang="0">
                    <a:pos x="468" y="1514"/>
                  </a:cxn>
                  <a:cxn ang="0">
                    <a:pos x="438" y="1640"/>
                  </a:cxn>
                  <a:cxn ang="0">
                    <a:pos x="398" y="1694"/>
                  </a:cxn>
                  <a:cxn ang="0">
                    <a:pos x="394" y="1704"/>
                  </a:cxn>
                  <a:cxn ang="0">
                    <a:pos x="416" y="1718"/>
                  </a:cxn>
                  <a:cxn ang="0">
                    <a:pos x="456" y="1712"/>
                  </a:cxn>
                  <a:cxn ang="0">
                    <a:pos x="472" y="1706"/>
                  </a:cxn>
                  <a:cxn ang="0">
                    <a:pos x="492" y="1662"/>
                  </a:cxn>
                  <a:cxn ang="0">
                    <a:pos x="512" y="1528"/>
                  </a:cxn>
                  <a:cxn ang="0">
                    <a:pos x="536" y="1370"/>
                  </a:cxn>
                  <a:cxn ang="0">
                    <a:pos x="594" y="1262"/>
                  </a:cxn>
                  <a:cxn ang="0">
                    <a:pos x="724" y="1116"/>
                  </a:cxn>
                  <a:cxn ang="0">
                    <a:pos x="838" y="1014"/>
                  </a:cxn>
                  <a:cxn ang="0">
                    <a:pos x="884" y="942"/>
                  </a:cxn>
                  <a:cxn ang="0">
                    <a:pos x="890" y="884"/>
                  </a:cxn>
                  <a:cxn ang="0">
                    <a:pos x="874" y="836"/>
                  </a:cxn>
                  <a:cxn ang="0">
                    <a:pos x="792" y="866"/>
                  </a:cxn>
                  <a:cxn ang="0">
                    <a:pos x="732" y="860"/>
                  </a:cxn>
                  <a:cxn ang="0">
                    <a:pos x="720" y="814"/>
                  </a:cxn>
                  <a:cxn ang="0">
                    <a:pos x="752" y="720"/>
                  </a:cxn>
                  <a:cxn ang="0">
                    <a:pos x="844" y="556"/>
                  </a:cxn>
                </a:cxnLst>
                <a:rect l="0" t="0" r="r" b="b"/>
                <a:pathLst>
                  <a:path w="898" h="1720">
                    <a:moveTo>
                      <a:pt x="898" y="476"/>
                    </a:moveTo>
                    <a:lnTo>
                      <a:pt x="898" y="476"/>
                    </a:lnTo>
                    <a:lnTo>
                      <a:pt x="872" y="492"/>
                    </a:lnTo>
                    <a:lnTo>
                      <a:pt x="846" y="504"/>
                    </a:lnTo>
                    <a:lnTo>
                      <a:pt x="824" y="512"/>
                    </a:lnTo>
                    <a:lnTo>
                      <a:pt x="802" y="518"/>
                    </a:lnTo>
                    <a:lnTo>
                      <a:pt x="782" y="520"/>
                    </a:lnTo>
                    <a:lnTo>
                      <a:pt x="764" y="522"/>
                    </a:lnTo>
                    <a:lnTo>
                      <a:pt x="746" y="520"/>
                    </a:lnTo>
                    <a:lnTo>
                      <a:pt x="730" y="514"/>
                    </a:lnTo>
                    <a:lnTo>
                      <a:pt x="716" y="508"/>
                    </a:lnTo>
                    <a:lnTo>
                      <a:pt x="702" y="500"/>
                    </a:lnTo>
                    <a:lnTo>
                      <a:pt x="690" y="490"/>
                    </a:lnTo>
                    <a:lnTo>
                      <a:pt x="680" y="480"/>
                    </a:lnTo>
                    <a:lnTo>
                      <a:pt x="670" y="466"/>
                    </a:lnTo>
                    <a:lnTo>
                      <a:pt x="660" y="452"/>
                    </a:lnTo>
                    <a:lnTo>
                      <a:pt x="646" y="422"/>
                    </a:lnTo>
                    <a:lnTo>
                      <a:pt x="634" y="390"/>
                    </a:lnTo>
                    <a:lnTo>
                      <a:pt x="626" y="358"/>
                    </a:lnTo>
                    <a:lnTo>
                      <a:pt x="620" y="326"/>
                    </a:lnTo>
                    <a:lnTo>
                      <a:pt x="616" y="296"/>
                    </a:lnTo>
                    <a:lnTo>
                      <a:pt x="612" y="250"/>
                    </a:lnTo>
                    <a:lnTo>
                      <a:pt x="612" y="232"/>
                    </a:lnTo>
                    <a:lnTo>
                      <a:pt x="612" y="232"/>
                    </a:lnTo>
                    <a:lnTo>
                      <a:pt x="598" y="228"/>
                    </a:lnTo>
                    <a:lnTo>
                      <a:pt x="584" y="222"/>
                    </a:lnTo>
                    <a:lnTo>
                      <a:pt x="570" y="210"/>
                    </a:lnTo>
                    <a:lnTo>
                      <a:pt x="556" y="198"/>
                    </a:lnTo>
                    <a:lnTo>
                      <a:pt x="540" y="184"/>
                    </a:lnTo>
                    <a:lnTo>
                      <a:pt x="526" y="168"/>
                    </a:lnTo>
                    <a:lnTo>
                      <a:pt x="498" y="132"/>
                    </a:lnTo>
                    <a:lnTo>
                      <a:pt x="474" y="96"/>
                    </a:lnTo>
                    <a:lnTo>
                      <a:pt x="452" y="62"/>
                    </a:lnTo>
                    <a:lnTo>
                      <a:pt x="424" y="14"/>
                    </a:lnTo>
                    <a:lnTo>
                      <a:pt x="424" y="14"/>
                    </a:lnTo>
                    <a:lnTo>
                      <a:pt x="422" y="0"/>
                    </a:lnTo>
                    <a:lnTo>
                      <a:pt x="422" y="0"/>
                    </a:lnTo>
                    <a:lnTo>
                      <a:pt x="406" y="34"/>
                    </a:lnTo>
                    <a:lnTo>
                      <a:pt x="390" y="70"/>
                    </a:lnTo>
                    <a:lnTo>
                      <a:pt x="368" y="114"/>
                    </a:lnTo>
                    <a:lnTo>
                      <a:pt x="342" y="156"/>
                    </a:lnTo>
                    <a:lnTo>
                      <a:pt x="328" y="178"/>
                    </a:lnTo>
                    <a:lnTo>
                      <a:pt x="314" y="196"/>
                    </a:lnTo>
                    <a:lnTo>
                      <a:pt x="300" y="214"/>
                    </a:lnTo>
                    <a:lnTo>
                      <a:pt x="286" y="228"/>
                    </a:lnTo>
                    <a:lnTo>
                      <a:pt x="270" y="238"/>
                    </a:lnTo>
                    <a:lnTo>
                      <a:pt x="256" y="244"/>
                    </a:lnTo>
                    <a:lnTo>
                      <a:pt x="256" y="244"/>
                    </a:lnTo>
                    <a:lnTo>
                      <a:pt x="258" y="262"/>
                    </a:lnTo>
                    <a:lnTo>
                      <a:pt x="260" y="308"/>
                    </a:lnTo>
                    <a:lnTo>
                      <a:pt x="260" y="338"/>
                    </a:lnTo>
                    <a:lnTo>
                      <a:pt x="256" y="370"/>
                    </a:lnTo>
                    <a:lnTo>
                      <a:pt x="252" y="404"/>
                    </a:lnTo>
                    <a:lnTo>
                      <a:pt x="244" y="438"/>
                    </a:lnTo>
                    <a:lnTo>
                      <a:pt x="234" y="468"/>
                    </a:lnTo>
                    <a:lnTo>
                      <a:pt x="226" y="484"/>
                    </a:lnTo>
                    <a:lnTo>
                      <a:pt x="218" y="496"/>
                    </a:lnTo>
                    <a:lnTo>
                      <a:pt x="208" y="510"/>
                    </a:lnTo>
                    <a:lnTo>
                      <a:pt x="198" y="520"/>
                    </a:lnTo>
                    <a:lnTo>
                      <a:pt x="184" y="530"/>
                    </a:lnTo>
                    <a:lnTo>
                      <a:pt x="172" y="538"/>
                    </a:lnTo>
                    <a:lnTo>
                      <a:pt x="156" y="544"/>
                    </a:lnTo>
                    <a:lnTo>
                      <a:pt x="140" y="548"/>
                    </a:lnTo>
                    <a:lnTo>
                      <a:pt x="120" y="550"/>
                    </a:lnTo>
                    <a:lnTo>
                      <a:pt x="100" y="550"/>
                    </a:lnTo>
                    <a:lnTo>
                      <a:pt x="78" y="546"/>
                    </a:lnTo>
                    <a:lnTo>
                      <a:pt x="54" y="540"/>
                    </a:lnTo>
                    <a:lnTo>
                      <a:pt x="28" y="530"/>
                    </a:lnTo>
                    <a:lnTo>
                      <a:pt x="0" y="518"/>
                    </a:lnTo>
                    <a:lnTo>
                      <a:pt x="0" y="518"/>
                    </a:lnTo>
                    <a:lnTo>
                      <a:pt x="18" y="542"/>
                    </a:lnTo>
                    <a:lnTo>
                      <a:pt x="60" y="602"/>
                    </a:lnTo>
                    <a:lnTo>
                      <a:pt x="88" y="640"/>
                    </a:lnTo>
                    <a:lnTo>
                      <a:pt x="116" y="682"/>
                    </a:lnTo>
                    <a:lnTo>
                      <a:pt x="142" y="728"/>
                    </a:lnTo>
                    <a:lnTo>
                      <a:pt x="166" y="772"/>
                    </a:lnTo>
                    <a:lnTo>
                      <a:pt x="186" y="816"/>
                    </a:lnTo>
                    <a:lnTo>
                      <a:pt x="194" y="836"/>
                    </a:lnTo>
                    <a:lnTo>
                      <a:pt x="200" y="856"/>
                    </a:lnTo>
                    <a:lnTo>
                      <a:pt x="204" y="874"/>
                    </a:lnTo>
                    <a:lnTo>
                      <a:pt x="206" y="892"/>
                    </a:lnTo>
                    <a:lnTo>
                      <a:pt x="204" y="906"/>
                    </a:lnTo>
                    <a:lnTo>
                      <a:pt x="202" y="920"/>
                    </a:lnTo>
                    <a:lnTo>
                      <a:pt x="194" y="930"/>
                    </a:lnTo>
                    <a:lnTo>
                      <a:pt x="186" y="940"/>
                    </a:lnTo>
                    <a:lnTo>
                      <a:pt x="172" y="946"/>
                    </a:lnTo>
                    <a:lnTo>
                      <a:pt x="156" y="948"/>
                    </a:lnTo>
                    <a:lnTo>
                      <a:pt x="136" y="948"/>
                    </a:lnTo>
                    <a:lnTo>
                      <a:pt x="112" y="946"/>
                    </a:lnTo>
                    <a:lnTo>
                      <a:pt x="82" y="940"/>
                    </a:lnTo>
                    <a:lnTo>
                      <a:pt x="50" y="928"/>
                    </a:lnTo>
                    <a:lnTo>
                      <a:pt x="50" y="928"/>
                    </a:lnTo>
                    <a:lnTo>
                      <a:pt x="48" y="932"/>
                    </a:lnTo>
                    <a:lnTo>
                      <a:pt x="46" y="938"/>
                    </a:lnTo>
                    <a:lnTo>
                      <a:pt x="44" y="948"/>
                    </a:lnTo>
                    <a:lnTo>
                      <a:pt x="48" y="964"/>
                    </a:lnTo>
                    <a:lnTo>
                      <a:pt x="52" y="972"/>
                    </a:lnTo>
                    <a:lnTo>
                      <a:pt x="56" y="982"/>
                    </a:lnTo>
                    <a:lnTo>
                      <a:pt x="64" y="994"/>
                    </a:lnTo>
                    <a:lnTo>
                      <a:pt x="74" y="1006"/>
                    </a:lnTo>
                    <a:lnTo>
                      <a:pt x="86" y="1018"/>
                    </a:lnTo>
                    <a:lnTo>
                      <a:pt x="102" y="1032"/>
                    </a:lnTo>
                    <a:lnTo>
                      <a:pt x="122" y="1046"/>
                    </a:lnTo>
                    <a:lnTo>
                      <a:pt x="144" y="1062"/>
                    </a:lnTo>
                    <a:lnTo>
                      <a:pt x="144" y="1062"/>
                    </a:lnTo>
                    <a:lnTo>
                      <a:pt x="192" y="1094"/>
                    </a:lnTo>
                    <a:lnTo>
                      <a:pt x="240" y="1130"/>
                    </a:lnTo>
                    <a:lnTo>
                      <a:pt x="290" y="1168"/>
                    </a:lnTo>
                    <a:lnTo>
                      <a:pt x="336" y="1208"/>
                    </a:lnTo>
                    <a:lnTo>
                      <a:pt x="380" y="1252"/>
                    </a:lnTo>
                    <a:lnTo>
                      <a:pt x="400" y="1274"/>
                    </a:lnTo>
                    <a:lnTo>
                      <a:pt x="418" y="1298"/>
                    </a:lnTo>
                    <a:lnTo>
                      <a:pt x="436" y="1320"/>
                    </a:lnTo>
                    <a:lnTo>
                      <a:pt x="450" y="1344"/>
                    </a:lnTo>
                    <a:lnTo>
                      <a:pt x="464" y="1370"/>
                    </a:lnTo>
                    <a:lnTo>
                      <a:pt x="474" y="1394"/>
                    </a:lnTo>
                    <a:lnTo>
                      <a:pt x="474" y="1394"/>
                    </a:lnTo>
                    <a:lnTo>
                      <a:pt x="474" y="1428"/>
                    </a:lnTo>
                    <a:lnTo>
                      <a:pt x="472" y="1470"/>
                    </a:lnTo>
                    <a:lnTo>
                      <a:pt x="468" y="1514"/>
                    </a:lnTo>
                    <a:lnTo>
                      <a:pt x="462" y="1558"/>
                    </a:lnTo>
                    <a:lnTo>
                      <a:pt x="452" y="1602"/>
                    </a:lnTo>
                    <a:lnTo>
                      <a:pt x="446" y="1622"/>
                    </a:lnTo>
                    <a:lnTo>
                      <a:pt x="438" y="1640"/>
                    </a:lnTo>
                    <a:lnTo>
                      <a:pt x="430" y="1658"/>
                    </a:lnTo>
                    <a:lnTo>
                      <a:pt x="422" y="1672"/>
                    </a:lnTo>
                    <a:lnTo>
                      <a:pt x="410" y="1686"/>
                    </a:lnTo>
                    <a:lnTo>
                      <a:pt x="398" y="1694"/>
                    </a:lnTo>
                    <a:lnTo>
                      <a:pt x="398" y="1694"/>
                    </a:lnTo>
                    <a:lnTo>
                      <a:pt x="396" y="1696"/>
                    </a:lnTo>
                    <a:lnTo>
                      <a:pt x="394" y="1700"/>
                    </a:lnTo>
                    <a:lnTo>
                      <a:pt x="394" y="1704"/>
                    </a:lnTo>
                    <a:lnTo>
                      <a:pt x="398" y="1710"/>
                    </a:lnTo>
                    <a:lnTo>
                      <a:pt x="398" y="1710"/>
                    </a:lnTo>
                    <a:lnTo>
                      <a:pt x="404" y="1714"/>
                    </a:lnTo>
                    <a:lnTo>
                      <a:pt x="416" y="1718"/>
                    </a:lnTo>
                    <a:lnTo>
                      <a:pt x="424" y="1720"/>
                    </a:lnTo>
                    <a:lnTo>
                      <a:pt x="434" y="1720"/>
                    </a:lnTo>
                    <a:lnTo>
                      <a:pt x="444" y="1718"/>
                    </a:lnTo>
                    <a:lnTo>
                      <a:pt x="456" y="1712"/>
                    </a:lnTo>
                    <a:lnTo>
                      <a:pt x="456" y="1712"/>
                    </a:lnTo>
                    <a:lnTo>
                      <a:pt x="460" y="1708"/>
                    </a:lnTo>
                    <a:lnTo>
                      <a:pt x="466" y="1708"/>
                    </a:lnTo>
                    <a:lnTo>
                      <a:pt x="472" y="1706"/>
                    </a:lnTo>
                    <a:lnTo>
                      <a:pt x="478" y="1698"/>
                    </a:lnTo>
                    <a:lnTo>
                      <a:pt x="478" y="1698"/>
                    </a:lnTo>
                    <a:lnTo>
                      <a:pt x="484" y="1684"/>
                    </a:lnTo>
                    <a:lnTo>
                      <a:pt x="492" y="1662"/>
                    </a:lnTo>
                    <a:lnTo>
                      <a:pt x="498" y="1638"/>
                    </a:lnTo>
                    <a:lnTo>
                      <a:pt x="502" y="1606"/>
                    </a:lnTo>
                    <a:lnTo>
                      <a:pt x="508" y="1570"/>
                    </a:lnTo>
                    <a:lnTo>
                      <a:pt x="512" y="1528"/>
                    </a:lnTo>
                    <a:lnTo>
                      <a:pt x="520" y="1426"/>
                    </a:lnTo>
                    <a:lnTo>
                      <a:pt x="520" y="1426"/>
                    </a:lnTo>
                    <a:lnTo>
                      <a:pt x="526" y="1398"/>
                    </a:lnTo>
                    <a:lnTo>
                      <a:pt x="536" y="1370"/>
                    </a:lnTo>
                    <a:lnTo>
                      <a:pt x="546" y="1344"/>
                    </a:lnTo>
                    <a:lnTo>
                      <a:pt x="560" y="1316"/>
                    </a:lnTo>
                    <a:lnTo>
                      <a:pt x="576" y="1290"/>
                    </a:lnTo>
                    <a:lnTo>
                      <a:pt x="594" y="1262"/>
                    </a:lnTo>
                    <a:lnTo>
                      <a:pt x="612" y="1236"/>
                    </a:lnTo>
                    <a:lnTo>
                      <a:pt x="632" y="1212"/>
                    </a:lnTo>
                    <a:lnTo>
                      <a:pt x="676" y="1162"/>
                    </a:lnTo>
                    <a:lnTo>
                      <a:pt x="724" y="1116"/>
                    </a:lnTo>
                    <a:lnTo>
                      <a:pt x="770" y="1072"/>
                    </a:lnTo>
                    <a:lnTo>
                      <a:pt x="816" y="1032"/>
                    </a:lnTo>
                    <a:lnTo>
                      <a:pt x="816" y="1032"/>
                    </a:lnTo>
                    <a:lnTo>
                      <a:pt x="838" y="1014"/>
                    </a:lnTo>
                    <a:lnTo>
                      <a:pt x="854" y="996"/>
                    </a:lnTo>
                    <a:lnTo>
                      <a:pt x="866" y="978"/>
                    </a:lnTo>
                    <a:lnTo>
                      <a:pt x="876" y="960"/>
                    </a:lnTo>
                    <a:lnTo>
                      <a:pt x="884" y="942"/>
                    </a:lnTo>
                    <a:lnTo>
                      <a:pt x="888" y="926"/>
                    </a:lnTo>
                    <a:lnTo>
                      <a:pt x="890" y="910"/>
                    </a:lnTo>
                    <a:lnTo>
                      <a:pt x="890" y="896"/>
                    </a:lnTo>
                    <a:lnTo>
                      <a:pt x="890" y="884"/>
                    </a:lnTo>
                    <a:lnTo>
                      <a:pt x="888" y="872"/>
                    </a:lnTo>
                    <a:lnTo>
                      <a:pt x="882" y="852"/>
                    </a:lnTo>
                    <a:lnTo>
                      <a:pt x="876" y="840"/>
                    </a:lnTo>
                    <a:lnTo>
                      <a:pt x="874" y="836"/>
                    </a:lnTo>
                    <a:lnTo>
                      <a:pt x="874" y="836"/>
                    </a:lnTo>
                    <a:lnTo>
                      <a:pt x="842" y="850"/>
                    </a:lnTo>
                    <a:lnTo>
                      <a:pt x="816" y="860"/>
                    </a:lnTo>
                    <a:lnTo>
                      <a:pt x="792" y="866"/>
                    </a:lnTo>
                    <a:lnTo>
                      <a:pt x="772" y="870"/>
                    </a:lnTo>
                    <a:lnTo>
                      <a:pt x="756" y="870"/>
                    </a:lnTo>
                    <a:lnTo>
                      <a:pt x="742" y="866"/>
                    </a:lnTo>
                    <a:lnTo>
                      <a:pt x="732" y="860"/>
                    </a:lnTo>
                    <a:lnTo>
                      <a:pt x="726" y="852"/>
                    </a:lnTo>
                    <a:lnTo>
                      <a:pt x="722" y="842"/>
                    </a:lnTo>
                    <a:lnTo>
                      <a:pt x="720" y="828"/>
                    </a:lnTo>
                    <a:lnTo>
                      <a:pt x="720" y="814"/>
                    </a:lnTo>
                    <a:lnTo>
                      <a:pt x="724" y="798"/>
                    </a:lnTo>
                    <a:lnTo>
                      <a:pt x="728" y="780"/>
                    </a:lnTo>
                    <a:lnTo>
                      <a:pt x="734" y="760"/>
                    </a:lnTo>
                    <a:lnTo>
                      <a:pt x="752" y="720"/>
                    </a:lnTo>
                    <a:lnTo>
                      <a:pt x="772" y="678"/>
                    </a:lnTo>
                    <a:lnTo>
                      <a:pt x="796" y="636"/>
                    </a:lnTo>
                    <a:lnTo>
                      <a:pt x="820" y="594"/>
                    </a:lnTo>
                    <a:lnTo>
                      <a:pt x="844" y="556"/>
                    </a:lnTo>
                    <a:lnTo>
                      <a:pt x="882" y="498"/>
                    </a:lnTo>
                    <a:lnTo>
                      <a:pt x="898" y="476"/>
                    </a:lnTo>
                    <a:lnTo>
                      <a:pt x="898" y="476"/>
                    </a:lnTo>
                    <a:close/>
                  </a:path>
                </a:pathLst>
              </a:custGeom>
              <a:solidFill>
                <a:schemeClr val="accent1">
                  <a:alpha val="8000"/>
                </a:schemeClr>
              </a:solidFill>
              <a:ln w="9525">
                <a:noFill/>
                <a:round/>
                <a:headEnd/>
                <a:tailEnd/>
              </a:ln>
              <a:effectLst>
                <a:glow rad="50800">
                  <a:schemeClr val="accent1">
                    <a:alpha val="20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4" name="Freeform 12"/>
              <p:cNvSpPr>
                <a:spLocks noChangeAspect="1"/>
              </p:cNvSpPr>
              <p:nvPr/>
            </p:nvSpPr>
            <p:spPr bwMode="auto">
              <a:xfrm rot="1886122">
                <a:off x="7260150" y="2458059"/>
                <a:ext cx="819391" cy="853231"/>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8000"/>
                </a:schemeClr>
              </a:solidFill>
              <a:ln w="9525">
                <a:noFill/>
                <a:round/>
                <a:headEnd/>
                <a:tailEnd/>
              </a:ln>
              <a:effectLst>
                <a:glow rad="50800">
                  <a:schemeClr val="accent1">
                    <a:alpha val="15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5" name="Freeform 16"/>
              <p:cNvSpPr>
                <a:spLocks noChangeAspect="1"/>
              </p:cNvSpPr>
              <p:nvPr/>
            </p:nvSpPr>
            <p:spPr bwMode="auto">
              <a:xfrm rot="19458545">
                <a:off x="8145717" y="189385"/>
                <a:ext cx="644376" cy="985678"/>
              </a:xfrm>
              <a:custGeom>
                <a:avLst/>
                <a:gdLst/>
                <a:ahLst/>
                <a:cxnLst>
                  <a:cxn ang="0">
                    <a:pos x="942" y="650"/>
                  </a:cxn>
                  <a:cxn ang="0">
                    <a:pos x="932" y="564"/>
                  </a:cxn>
                  <a:cxn ang="0">
                    <a:pos x="906" y="552"/>
                  </a:cxn>
                  <a:cxn ang="0">
                    <a:pos x="752" y="596"/>
                  </a:cxn>
                  <a:cxn ang="0">
                    <a:pos x="706" y="618"/>
                  </a:cxn>
                  <a:cxn ang="0">
                    <a:pos x="654" y="660"/>
                  </a:cxn>
                  <a:cxn ang="0">
                    <a:pos x="650" y="654"/>
                  </a:cxn>
                  <a:cxn ang="0">
                    <a:pos x="744" y="506"/>
                  </a:cxn>
                  <a:cxn ang="0">
                    <a:pos x="744" y="390"/>
                  </a:cxn>
                  <a:cxn ang="0">
                    <a:pos x="702" y="264"/>
                  </a:cxn>
                  <a:cxn ang="0">
                    <a:pos x="594" y="224"/>
                  </a:cxn>
                  <a:cxn ang="0">
                    <a:pos x="498" y="116"/>
                  </a:cxn>
                  <a:cxn ang="0">
                    <a:pos x="472" y="8"/>
                  </a:cxn>
                  <a:cxn ang="0">
                    <a:pos x="470" y="8"/>
                  </a:cxn>
                  <a:cxn ang="0">
                    <a:pos x="444" y="116"/>
                  </a:cxn>
                  <a:cxn ang="0">
                    <a:pos x="350" y="224"/>
                  </a:cxn>
                  <a:cxn ang="0">
                    <a:pos x="240" y="264"/>
                  </a:cxn>
                  <a:cxn ang="0">
                    <a:pos x="198" y="390"/>
                  </a:cxn>
                  <a:cxn ang="0">
                    <a:pos x="198" y="506"/>
                  </a:cxn>
                  <a:cxn ang="0">
                    <a:pos x="292" y="654"/>
                  </a:cxn>
                  <a:cxn ang="0">
                    <a:pos x="288" y="660"/>
                  </a:cxn>
                  <a:cxn ang="0">
                    <a:pos x="240" y="622"/>
                  </a:cxn>
                  <a:cxn ang="0">
                    <a:pos x="180" y="592"/>
                  </a:cxn>
                  <a:cxn ang="0">
                    <a:pos x="30" y="552"/>
                  </a:cxn>
                  <a:cxn ang="0">
                    <a:pos x="8" y="576"/>
                  </a:cxn>
                  <a:cxn ang="0">
                    <a:pos x="8" y="692"/>
                  </a:cxn>
                  <a:cxn ang="0">
                    <a:pos x="22" y="740"/>
                  </a:cxn>
                  <a:cxn ang="0">
                    <a:pos x="52" y="782"/>
                  </a:cxn>
                  <a:cxn ang="0">
                    <a:pos x="88" y="804"/>
                  </a:cxn>
                  <a:cxn ang="0">
                    <a:pos x="150" y="840"/>
                  </a:cxn>
                  <a:cxn ang="0">
                    <a:pos x="178" y="912"/>
                  </a:cxn>
                  <a:cxn ang="0">
                    <a:pos x="106" y="1008"/>
                  </a:cxn>
                  <a:cxn ang="0">
                    <a:pos x="174" y="1016"/>
                  </a:cxn>
                  <a:cxn ang="0">
                    <a:pos x="274" y="1056"/>
                  </a:cxn>
                  <a:cxn ang="0">
                    <a:pos x="346" y="1062"/>
                  </a:cxn>
                  <a:cxn ang="0">
                    <a:pos x="444" y="1020"/>
                  </a:cxn>
                  <a:cxn ang="0">
                    <a:pos x="430" y="1246"/>
                  </a:cxn>
                  <a:cxn ang="0">
                    <a:pos x="386" y="1382"/>
                  </a:cxn>
                  <a:cxn ang="0">
                    <a:pos x="352" y="1416"/>
                  </a:cxn>
                  <a:cxn ang="0">
                    <a:pos x="354" y="1432"/>
                  </a:cxn>
                  <a:cxn ang="0">
                    <a:pos x="386" y="1444"/>
                  </a:cxn>
                  <a:cxn ang="0">
                    <a:pos x="428" y="1430"/>
                  </a:cxn>
                  <a:cxn ang="0">
                    <a:pos x="448" y="1418"/>
                  </a:cxn>
                  <a:cxn ang="0">
                    <a:pos x="488" y="1236"/>
                  </a:cxn>
                  <a:cxn ang="0">
                    <a:pos x="516" y="1030"/>
                  </a:cxn>
                  <a:cxn ang="0">
                    <a:pos x="616" y="1064"/>
                  </a:cxn>
                  <a:cxn ang="0">
                    <a:pos x="682" y="1050"/>
                  </a:cxn>
                  <a:cxn ang="0">
                    <a:pos x="790" y="1012"/>
                  </a:cxn>
                  <a:cxn ang="0">
                    <a:pos x="810" y="988"/>
                  </a:cxn>
                  <a:cxn ang="0">
                    <a:pos x="764" y="896"/>
                  </a:cxn>
                  <a:cxn ang="0">
                    <a:pos x="804" y="830"/>
                  </a:cxn>
                  <a:cxn ang="0">
                    <a:pos x="868" y="798"/>
                  </a:cxn>
                  <a:cxn ang="0">
                    <a:pos x="902" y="772"/>
                  </a:cxn>
                  <a:cxn ang="0">
                    <a:pos x="924" y="732"/>
                  </a:cxn>
                </a:cxnLst>
                <a:rect l="0" t="0" r="r" b="b"/>
                <a:pathLst>
                  <a:path w="944" h="1444">
                    <a:moveTo>
                      <a:pt x="924" y="732"/>
                    </a:moveTo>
                    <a:lnTo>
                      <a:pt x="924" y="732"/>
                    </a:lnTo>
                    <a:lnTo>
                      <a:pt x="932" y="706"/>
                    </a:lnTo>
                    <a:lnTo>
                      <a:pt x="938" y="678"/>
                    </a:lnTo>
                    <a:lnTo>
                      <a:pt x="942" y="650"/>
                    </a:lnTo>
                    <a:lnTo>
                      <a:pt x="944" y="622"/>
                    </a:lnTo>
                    <a:lnTo>
                      <a:pt x="942" y="598"/>
                    </a:lnTo>
                    <a:lnTo>
                      <a:pt x="938" y="578"/>
                    </a:lnTo>
                    <a:lnTo>
                      <a:pt x="934" y="570"/>
                    </a:lnTo>
                    <a:lnTo>
                      <a:pt x="932" y="564"/>
                    </a:lnTo>
                    <a:lnTo>
                      <a:pt x="926" y="558"/>
                    </a:lnTo>
                    <a:lnTo>
                      <a:pt x="922" y="556"/>
                    </a:lnTo>
                    <a:lnTo>
                      <a:pt x="922" y="556"/>
                    </a:lnTo>
                    <a:lnTo>
                      <a:pt x="916" y="554"/>
                    </a:lnTo>
                    <a:lnTo>
                      <a:pt x="906" y="552"/>
                    </a:lnTo>
                    <a:lnTo>
                      <a:pt x="886" y="554"/>
                    </a:lnTo>
                    <a:lnTo>
                      <a:pt x="862" y="558"/>
                    </a:lnTo>
                    <a:lnTo>
                      <a:pt x="838" y="566"/>
                    </a:lnTo>
                    <a:lnTo>
                      <a:pt x="788" y="582"/>
                    </a:lnTo>
                    <a:lnTo>
                      <a:pt x="752" y="596"/>
                    </a:lnTo>
                    <a:lnTo>
                      <a:pt x="752" y="596"/>
                    </a:lnTo>
                    <a:lnTo>
                      <a:pt x="750" y="596"/>
                    </a:lnTo>
                    <a:lnTo>
                      <a:pt x="750" y="596"/>
                    </a:lnTo>
                    <a:lnTo>
                      <a:pt x="726" y="608"/>
                    </a:lnTo>
                    <a:lnTo>
                      <a:pt x="706" y="618"/>
                    </a:lnTo>
                    <a:lnTo>
                      <a:pt x="692" y="630"/>
                    </a:lnTo>
                    <a:lnTo>
                      <a:pt x="678" y="638"/>
                    </a:lnTo>
                    <a:lnTo>
                      <a:pt x="662" y="654"/>
                    </a:lnTo>
                    <a:lnTo>
                      <a:pt x="658" y="658"/>
                    </a:lnTo>
                    <a:lnTo>
                      <a:pt x="654" y="660"/>
                    </a:lnTo>
                    <a:lnTo>
                      <a:pt x="654" y="660"/>
                    </a:lnTo>
                    <a:lnTo>
                      <a:pt x="650" y="660"/>
                    </a:lnTo>
                    <a:lnTo>
                      <a:pt x="648" y="658"/>
                    </a:lnTo>
                    <a:lnTo>
                      <a:pt x="650" y="654"/>
                    </a:lnTo>
                    <a:lnTo>
                      <a:pt x="650" y="654"/>
                    </a:lnTo>
                    <a:lnTo>
                      <a:pt x="660" y="638"/>
                    </a:lnTo>
                    <a:lnTo>
                      <a:pt x="724" y="548"/>
                    </a:lnTo>
                    <a:lnTo>
                      <a:pt x="724" y="548"/>
                    </a:lnTo>
                    <a:lnTo>
                      <a:pt x="736" y="528"/>
                    </a:lnTo>
                    <a:lnTo>
                      <a:pt x="744" y="506"/>
                    </a:lnTo>
                    <a:lnTo>
                      <a:pt x="748" y="484"/>
                    </a:lnTo>
                    <a:lnTo>
                      <a:pt x="750" y="462"/>
                    </a:lnTo>
                    <a:lnTo>
                      <a:pt x="750" y="438"/>
                    </a:lnTo>
                    <a:lnTo>
                      <a:pt x="748" y="414"/>
                    </a:lnTo>
                    <a:lnTo>
                      <a:pt x="744" y="390"/>
                    </a:lnTo>
                    <a:lnTo>
                      <a:pt x="740" y="368"/>
                    </a:lnTo>
                    <a:lnTo>
                      <a:pt x="728" y="328"/>
                    </a:lnTo>
                    <a:lnTo>
                      <a:pt x="716" y="294"/>
                    </a:lnTo>
                    <a:lnTo>
                      <a:pt x="702" y="264"/>
                    </a:lnTo>
                    <a:lnTo>
                      <a:pt x="702" y="264"/>
                    </a:lnTo>
                    <a:lnTo>
                      <a:pt x="680" y="260"/>
                    </a:lnTo>
                    <a:lnTo>
                      <a:pt x="660" y="254"/>
                    </a:lnTo>
                    <a:lnTo>
                      <a:pt x="642" y="248"/>
                    </a:lnTo>
                    <a:lnTo>
                      <a:pt x="624" y="240"/>
                    </a:lnTo>
                    <a:lnTo>
                      <a:pt x="594" y="224"/>
                    </a:lnTo>
                    <a:lnTo>
                      <a:pt x="566" y="204"/>
                    </a:lnTo>
                    <a:lnTo>
                      <a:pt x="544" y="184"/>
                    </a:lnTo>
                    <a:lnTo>
                      <a:pt x="526" y="162"/>
                    </a:lnTo>
                    <a:lnTo>
                      <a:pt x="510" y="138"/>
                    </a:lnTo>
                    <a:lnTo>
                      <a:pt x="498" y="116"/>
                    </a:lnTo>
                    <a:lnTo>
                      <a:pt x="490" y="92"/>
                    </a:lnTo>
                    <a:lnTo>
                      <a:pt x="482" y="72"/>
                    </a:lnTo>
                    <a:lnTo>
                      <a:pt x="478" y="52"/>
                    </a:lnTo>
                    <a:lnTo>
                      <a:pt x="474" y="34"/>
                    </a:lnTo>
                    <a:lnTo>
                      <a:pt x="472" y="8"/>
                    </a:lnTo>
                    <a:lnTo>
                      <a:pt x="472" y="0"/>
                    </a:lnTo>
                    <a:lnTo>
                      <a:pt x="472" y="2"/>
                    </a:lnTo>
                    <a:lnTo>
                      <a:pt x="472" y="0"/>
                    </a:lnTo>
                    <a:lnTo>
                      <a:pt x="472" y="0"/>
                    </a:lnTo>
                    <a:lnTo>
                      <a:pt x="470" y="8"/>
                    </a:lnTo>
                    <a:lnTo>
                      <a:pt x="468" y="34"/>
                    </a:lnTo>
                    <a:lnTo>
                      <a:pt x="466" y="52"/>
                    </a:lnTo>
                    <a:lnTo>
                      <a:pt x="460" y="72"/>
                    </a:lnTo>
                    <a:lnTo>
                      <a:pt x="454" y="92"/>
                    </a:lnTo>
                    <a:lnTo>
                      <a:pt x="444" y="116"/>
                    </a:lnTo>
                    <a:lnTo>
                      <a:pt x="432" y="138"/>
                    </a:lnTo>
                    <a:lnTo>
                      <a:pt x="418" y="162"/>
                    </a:lnTo>
                    <a:lnTo>
                      <a:pt x="398" y="184"/>
                    </a:lnTo>
                    <a:lnTo>
                      <a:pt x="376" y="204"/>
                    </a:lnTo>
                    <a:lnTo>
                      <a:pt x="350" y="224"/>
                    </a:lnTo>
                    <a:lnTo>
                      <a:pt x="318" y="240"/>
                    </a:lnTo>
                    <a:lnTo>
                      <a:pt x="300" y="248"/>
                    </a:lnTo>
                    <a:lnTo>
                      <a:pt x="282" y="254"/>
                    </a:lnTo>
                    <a:lnTo>
                      <a:pt x="262" y="260"/>
                    </a:lnTo>
                    <a:lnTo>
                      <a:pt x="240" y="264"/>
                    </a:lnTo>
                    <a:lnTo>
                      <a:pt x="240" y="264"/>
                    </a:lnTo>
                    <a:lnTo>
                      <a:pt x="226" y="294"/>
                    </a:lnTo>
                    <a:lnTo>
                      <a:pt x="214" y="328"/>
                    </a:lnTo>
                    <a:lnTo>
                      <a:pt x="202" y="368"/>
                    </a:lnTo>
                    <a:lnTo>
                      <a:pt x="198" y="390"/>
                    </a:lnTo>
                    <a:lnTo>
                      <a:pt x="194" y="414"/>
                    </a:lnTo>
                    <a:lnTo>
                      <a:pt x="192" y="438"/>
                    </a:lnTo>
                    <a:lnTo>
                      <a:pt x="192" y="462"/>
                    </a:lnTo>
                    <a:lnTo>
                      <a:pt x="194" y="484"/>
                    </a:lnTo>
                    <a:lnTo>
                      <a:pt x="198" y="506"/>
                    </a:lnTo>
                    <a:lnTo>
                      <a:pt x="208" y="528"/>
                    </a:lnTo>
                    <a:lnTo>
                      <a:pt x="218" y="548"/>
                    </a:lnTo>
                    <a:lnTo>
                      <a:pt x="218" y="548"/>
                    </a:lnTo>
                    <a:lnTo>
                      <a:pt x="282" y="638"/>
                    </a:lnTo>
                    <a:lnTo>
                      <a:pt x="292" y="654"/>
                    </a:lnTo>
                    <a:lnTo>
                      <a:pt x="292" y="654"/>
                    </a:lnTo>
                    <a:lnTo>
                      <a:pt x="294" y="658"/>
                    </a:lnTo>
                    <a:lnTo>
                      <a:pt x="292" y="660"/>
                    </a:lnTo>
                    <a:lnTo>
                      <a:pt x="288" y="660"/>
                    </a:lnTo>
                    <a:lnTo>
                      <a:pt x="288" y="660"/>
                    </a:lnTo>
                    <a:lnTo>
                      <a:pt x="284" y="658"/>
                    </a:lnTo>
                    <a:lnTo>
                      <a:pt x="280" y="654"/>
                    </a:lnTo>
                    <a:lnTo>
                      <a:pt x="266" y="640"/>
                    </a:lnTo>
                    <a:lnTo>
                      <a:pt x="254" y="632"/>
                    </a:lnTo>
                    <a:lnTo>
                      <a:pt x="240" y="622"/>
                    </a:lnTo>
                    <a:lnTo>
                      <a:pt x="224" y="612"/>
                    </a:lnTo>
                    <a:lnTo>
                      <a:pt x="202" y="602"/>
                    </a:lnTo>
                    <a:lnTo>
                      <a:pt x="202" y="600"/>
                    </a:lnTo>
                    <a:lnTo>
                      <a:pt x="202" y="600"/>
                    </a:lnTo>
                    <a:lnTo>
                      <a:pt x="180" y="592"/>
                    </a:lnTo>
                    <a:lnTo>
                      <a:pt x="126" y="572"/>
                    </a:lnTo>
                    <a:lnTo>
                      <a:pt x="96" y="562"/>
                    </a:lnTo>
                    <a:lnTo>
                      <a:pt x="66" y="556"/>
                    </a:lnTo>
                    <a:lnTo>
                      <a:pt x="42" y="552"/>
                    </a:lnTo>
                    <a:lnTo>
                      <a:pt x="30" y="552"/>
                    </a:lnTo>
                    <a:lnTo>
                      <a:pt x="22" y="556"/>
                    </a:lnTo>
                    <a:lnTo>
                      <a:pt x="22" y="556"/>
                    </a:lnTo>
                    <a:lnTo>
                      <a:pt x="18" y="558"/>
                    </a:lnTo>
                    <a:lnTo>
                      <a:pt x="14" y="562"/>
                    </a:lnTo>
                    <a:lnTo>
                      <a:pt x="8" y="576"/>
                    </a:lnTo>
                    <a:lnTo>
                      <a:pt x="2" y="594"/>
                    </a:lnTo>
                    <a:lnTo>
                      <a:pt x="0" y="616"/>
                    </a:lnTo>
                    <a:lnTo>
                      <a:pt x="2" y="640"/>
                    </a:lnTo>
                    <a:lnTo>
                      <a:pt x="4" y="666"/>
                    </a:lnTo>
                    <a:lnTo>
                      <a:pt x="8" y="692"/>
                    </a:lnTo>
                    <a:lnTo>
                      <a:pt x="16" y="718"/>
                    </a:lnTo>
                    <a:lnTo>
                      <a:pt x="16" y="718"/>
                    </a:lnTo>
                    <a:lnTo>
                      <a:pt x="16" y="726"/>
                    </a:lnTo>
                    <a:lnTo>
                      <a:pt x="16" y="726"/>
                    </a:lnTo>
                    <a:lnTo>
                      <a:pt x="22" y="740"/>
                    </a:lnTo>
                    <a:lnTo>
                      <a:pt x="30" y="754"/>
                    </a:lnTo>
                    <a:lnTo>
                      <a:pt x="38" y="768"/>
                    </a:lnTo>
                    <a:lnTo>
                      <a:pt x="50" y="782"/>
                    </a:lnTo>
                    <a:lnTo>
                      <a:pt x="50" y="782"/>
                    </a:lnTo>
                    <a:lnTo>
                      <a:pt x="52" y="782"/>
                    </a:lnTo>
                    <a:lnTo>
                      <a:pt x="52" y="782"/>
                    </a:lnTo>
                    <a:lnTo>
                      <a:pt x="60" y="790"/>
                    </a:lnTo>
                    <a:lnTo>
                      <a:pt x="70" y="796"/>
                    </a:lnTo>
                    <a:lnTo>
                      <a:pt x="78" y="800"/>
                    </a:lnTo>
                    <a:lnTo>
                      <a:pt x="88" y="804"/>
                    </a:lnTo>
                    <a:lnTo>
                      <a:pt x="88" y="804"/>
                    </a:lnTo>
                    <a:lnTo>
                      <a:pt x="104" y="808"/>
                    </a:lnTo>
                    <a:lnTo>
                      <a:pt x="128" y="822"/>
                    </a:lnTo>
                    <a:lnTo>
                      <a:pt x="138" y="830"/>
                    </a:lnTo>
                    <a:lnTo>
                      <a:pt x="150" y="840"/>
                    </a:lnTo>
                    <a:lnTo>
                      <a:pt x="160" y="852"/>
                    </a:lnTo>
                    <a:lnTo>
                      <a:pt x="168" y="866"/>
                    </a:lnTo>
                    <a:lnTo>
                      <a:pt x="176" y="880"/>
                    </a:lnTo>
                    <a:lnTo>
                      <a:pt x="178" y="896"/>
                    </a:lnTo>
                    <a:lnTo>
                      <a:pt x="178" y="912"/>
                    </a:lnTo>
                    <a:lnTo>
                      <a:pt x="174" y="930"/>
                    </a:lnTo>
                    <a:lnTo>
                      <a:pt x="166" y="948"/>
                    </a:lnTo>
                    <a:lnTo>
                      <a:pt x="152" y="968"/>
                    </a:lnTo>
                    <a:lnTo>
                      <a:pt x="132" y="988"/>
                    </a:lnTo>
                    <a:lnTo>
                      <a:pt x="106" y="1008"/>
                    </a:lnTo>
                    <a:lnTo>
                      <a:pt x="106" y="1008"/>
                    </a:lnTo>
                    <a:lnTo>
                      <a:pt x="118" y="1008"/>
                    </a:lnTo>
                    <a:lnTo>
                      <a:pt x="132" y="1008"/>
                    </a:lnTo>
                    <a:lnTo>
                      <a:pt x="152" y="1012"/>
                    </a:lnTo>
                    <a:lnTo>
                      <a:pt x="174" y="1016"/>
                    </a:lnTo>
                    <a:lnTo>
                      <a:pt x="202" y="1024"/>
                    </a:lnTo>
                    <a:lnTo>
                      <a:pt x="230" y="1034"/>
                    </a:lnTo>
                    <a:lnTo>
                      <a:pt x="260" y="1050"/>
                    </a:lnTo>
                    <a:lnTo>
                      <a:pt x="260" y="1050"/>
                    </a:lnTo>
                    <a:lnTo>
                      <a:pt x="274" y="1056"/>
                    </a:lnTo>
                    <a:lnTo>
                      <a:pt x="288" y="1060"/>
                    </a:lnTo>
                    <a:lnTo>
                      <a:pt x="304" y="1064"/>
                    </a:lnTo>
                    <a:lnTo>
                      <a:pt x="318" y="1064"/>
                    </a:lnTo>
                    <a:lnTo>
                      <a:pt x="332" y="1064"/>
                    </a:lnTo>
                    <a:lnTo>
                      <a:pt x="346" y="1062"/>
                    </a:lnTo>
                    <a:lnTo>
                      <a:pt x="372" y="1056"/>
                    </a:lnTo>
                    <a:lnTo>
                      <a:pt x="396" y="1046"/>
                    </a:lnTo>
                    <a:lnTo>
                      <a:pt x="418" y="1036"/>
                    </a:lnTo>
                    <a:lnTo>
                      <a:pt x="444" y="1020"/>
                    </a:lnTo>
                    <a:lnTo>
                      <a:pt x="444" y="1020"/>
                    </a:lnTo>
                    <a:lnTo>
                      <a:pt x="444" y="1050"/>
                    </a:lnTo>
                    <a:lnTo>
                      <a:pt x="444" y="1096"/>
                    </a:lnTo>
                    <a:lnTo>
                      <a:pt x="442" y="1152"/>
                    </a:lnTo>
                    <a:lnTo>
                      <a:pt x="436" y="1214"/>
                    </a:lnTo>
                    <a:lnTo>
                      <a:pt x="430" y="1246"/>
                    </a:lnTo>
                    <a:lnTo>
                      <a:pt x="424" y="1276"/>
                    </a:lnTo>
                    <a:lnTo>
                      <a:pt x="418" y="1306"/>
                    </a:lnTo>
                    <a:lnTo>
                      <a:pt x="408" y="1334"/>
                    </a:lnTo>
                    <a:lnTo>
                      <a:pt x="398" y="1360"/>
                    </a:lnTo>
                    <a:lnTo>
                      <a:pt x="386" y="1382"/>
                    </a:lnTo>
                    <a:lnTo>
                      <a:pt x="372" y="1400"/>
                    </a:lnTo>
                    <a:lnTo>
                      <a:pt x="364" y="1408"/>
                    </a:lnTo>
                    <a:lnTo>
                      <a:pt x="356" y="1414"/>
                    </a:lnTo>
                    <a:lnTo>
                      <a:pt x="356" y="1414"/>
                    </a:lnTo>
                    <a:lnTo>
                      <a:pt x="352" y="1416"/>
                    </a:lnTo>
                    <a:lnTo>
                      <a:pt x="350" y="1420"/>
                    </a:lnTo>
                    <a:lnTo>
                      <a:pt x="348" y="1422"/>
                    </a:lnTo>
                    <a:lnTo>
                      <a:pt x="350" y="1426"/>
                    </a:lnTo>
                    <a:lnTo>
                      <a:pt x="352" y="1428"/>
                    </a:lnTo>
                    <a:lnTo>
                      <a:pt x="354" y="1432"/>
                    </a:lnTo>
                    <a:lnTo>
                      <a:pt x="354" y="1432"/>
                    </a:lnTo>
                    <a:lnTo>
                      <a:pt x="362" y="1438"/>
                    </a:lnTo>
                    <a:lnTo>
                      <a:pt x="368" y="1440"/>
                    </a:lnTo>
                    <a:lnTo>
                      <a:pt x="376" y="1444"/>
                    </a:lnTo>
                    <a:lnTo>
                      <a:pt x="386" y="1444"/>
                    </a:lnTo>
                    <a:lnTo>
                      <a:pt x="398" y="1444"/>
                    </a:lnTo>
                    <a:lnTo>
                      <a:pt x="410" y="1440"/>
                    </a:lnTo>
                    <a:lnTo>
                      <a:pt x="422" y="1434"/>
                    </a:lnTo>
                    <a:lnTo>
                      <a:pt x="422" y="1434"/>
                    </a:lnTo>
                    <a:lnTo>
                      <a:pt x="428" y="1430"/>
                    </a:lnTo>
                    <a:lnTo>
                      <a:pt x="434" y="1430"/>
                    </a:lnTo>
                    <a:lnTo>
                      <a:pt x="442" y="1428"/>
                    </a:lnTo>
                    <a:lnTo>
                      <a:pt x="444" y="1424"/>
                    </a:lnTo>
                    <a:lnTo>
                      <a:pt x="448" y="1418"/>
                    </a:lnTo>
                    <a:lnTo>
                      <a:pt x="448" y="1418"/>
                    </a:lnTo>
                    <a:lnTo>
                      <a:pt x="458" y="1398"/>
                    </a:lnTo>
                    <a:lnTo>
                      <a:pt x="466" y="1370"/>
                    </a:lnTo>
                    <a:lnTo>
                      <a:pt x="474" y="1334"/>
                    </a:lnTo>
                    <a:lnTo>
                      <a:pt x="482" y="1288"/>
                    </a:lnTo>
                    <a:lnTo>
                      <a:pt x="488" y="1236"/>
                    </a:lnTo>
                    <a:lnTo>
                      <a:pt x="494" y="1174"/>
                    </a:lnTo>
                    <a:lnTo>
                      <a:pt x="498" y="1104"/>
                    </a:lnTo>
                    <a:lnTo>
                      <a:pt x="502" y="1022"/>
                    </a:lnTo>
                    <a:lnTo>
                      <a:pt x="502" y="1022"/>
                    </a:lnTo>
                    <a:lnTo>
                      <a:pt x="516" y="1030"/>
                    </a:lnTo>
                    <a:lnTo>
                      <a:pt x="532" y="1040"/>
                    </a:lnTo>
                    <a:lnTo>
                      <a:pt x="552" y="1050"/>
                    </a:lnTo>
                    <a:lnTo>
                      <a:pt x="576" y="1058"/>
                    </a:lnTo>
                    <a:lnTo>
                      <a:pt x="602" y="1062"/>
                    </a:lnTo>
                    <a:lnTo>
                      <a:pt x="616" y="1064"/>
                    </a:lnTo>
                    <a:lnTo>
                      <a:pt x="628" y="1064"/>
                    </a:lnTo>
                    <a:lnTo>
                      <a:pt x="642" y="1064"/>
                    </a:lnTo>
                    <a:lnTo>
                      <a:pt x="656" y="1060"/>
                    </a:lnTo>
                    <a:lnTo>
                      <a:pt x="668" y="1056"/>
                    </a:lnTo>
                    <a:lnTo>
                      <a:pt x="682" y="1050"/>
                    </a:lnTo>
                    <a:lnTo>
                      <a:pt x="682" y="1050"/>
                    </a:lnTo>
                    <a:lnTo>
                      <a:pt x="712" y="1034"/>
                    </a:lnTo>
                    <a:lnTo>
                      <a:pt x="742" y="1024"/>
                    </a:lnTo>
                    <a:lnTo>
                      <a:pt x="768" y="1016"/>
                    </a:lnTo>
                    <a:lnTo>
                      <a:pt x="790" y="1012"/>
                    </a:lnTo>
                    <a:lnTo>
                      <a:pt x="810" y="1008"/>
                    </a:lnTo>
                    <a:lnTo>
                      <a:pt x="824" y="1008"/>
                    </a:lnTo>
                    <a:lnTo>
                      <a:pt x="836" y="1008"/>
                    </a:lnTo>
                    <a:lnTo>
                      <a:pt x="836" y="1008"/>
                    </a:lnTo>
                    <a:lnTo>
                      <a:pt x="810" y="988"/>
                    </a:lnTo>
                    <a:lnTo>
                      <a:pt x="790" y="968"/>
                    </a:lnTo>
                    <a:lnTo>
                      <a:pt x="776" y="948"/>
                    </a:lnTo>
                    <a:lnTo>
                      <a:pt x="768" y="930"/>
                    </a:lnTo>
                    <a:lnTo>
                      <a:pt x="764" y="912"/>
                    </a:lnTo>
                    <a:lnTo>
                      <a:pt x="764" y="896"/>
                    </a:lnTo>
                    <a:lnTo>
                      <a:pt x="768" y="880"/>
                    </a:lnTo>
                    <a:lnTo>
                      <a:pt x="774" y="866"/>
                    </a:lnTo>
                    <a:lnTo>
                      <a:pt x="782" y="852"/>
                    </a:lnTo>
                    <a:lnTo>
                      <a:pt x="792" y="840"/>
                    </a:lnTo>
                    <a:lnTo>
                      <a:pt x="804" y="830"/>
                    </a:lnTo>
                    <a:lnTo>
                      <a:pt x="816" y="822"/>
                    </a:lnTo>
                    <a:lnTo>
                      <a:pt x="838" y="808"/>
                    </a:lnTo>
                    <a:lnTo>
                      <a:pt x="854" y="804"/>
                    </a:lnTo>
                    <a:lnTo>
                      <a:pt x="854" y="804"/>
                    </a:lnTo>
                    <a:lnTo>
                      <a:pt x="868" y="798"/>
                    </a:lnTo>
                    <a:lnTo>
                      <a:pt x="882" y="790"/>
                    </a:lnTo>
                    <a:lnTo>
                      <a:pt x="882" y="790"/>
                    </a:lnTo>
                    <a:lnTo>
                      <a:pt x="882" y="790"/>
                    </a:lnTo>
                    <a:lnTo>
                      <a:pt x="892" y="782"/>
                    </a:lnTo>
                    <a:lnTo>
                      <a:pt x="902" y="772"/>
                    </a:lnTo>
                    <a:lnTo>
                      <a:pt x="910" y="762"/>
                    </a:lnTo>
                    <a:lnTo>
                      <a:pt x="918" y="748"/>
                    </a:lnTo>
                    <a:lnTo>
                      <a:pt x="918" y="748"/>
                    </a:lnTo>
                    <a:lnTo>
                      <a:pt x="924" y="732"/>
                    </a:lnTo>
                    <a:lnTo>
                      <a:pt x="924" y="732"/>
                    </a:lnTo>
                    <a:close/>
                  </a:path>
                </a:pathLst>
              </a:custGeom>
              <a:solidFill>
                <a:schemeClr val="accent1">
                  <a:alpha val="8000"/>
                </a:schemeClr>
              </a:solidFill>
              <a:ln w="9525">
                <a:noFill/>
                <a:round/>
                <a:headEnd/>
                <a:tailEnd/>
              </a:ln>
              <a:effectLst>
                <a:glow rad="50800">
                  <a:schemeClr val="accent1">
                    <a:alpha val="18000"/>
                  </a:schemeClr>
                </a:glow>
                <a:softEdge rad="25400"/>
              </a:effectLst>
            </p:spPr>
            <p:txBody>
              <a:bodyPr vert="horz" wrap="square" lIns="91440" tIns="45720" rIns="91440" bIns="45720" numCol="1" anchor="t" anchorCtr="0" compatLnSpc="1">
                <a:prstTxWarp prst="textNoShape">
                  <a:avLst/>
                </a:prstTxWarp>
              </a:bodyPr>
              <a:lstStyle/>
              <a:p>
                <a:endParaRPr lang="en-US"/>
              </a:p>
            </p:txBody>
          </p:sp>
          <p:sp>
            <p:nvSpPr>
              <p:cNvPr id="86" name="Freeform 32"/>
              <p:cNvSpPr>
                <a:spLocks noChangeAspect="1"/>
              </p:cNvSpPr>
              <p:nvPr/>
            </p:nvSpPr>
            <p:spPr bwMode="auto">
              <a:xfrm rot="16200000">
                <a:off x="7201560" y="869773"/>
                <a:ext cx="359022" cy="849390"/>
              </a:xfrm>
              <a:custGeom>
                <a:avLst/>
                <a:gdLst/>
                <a:ahLst/>
                <a:cxnLst>
                  <a:cxn ang="0">
                    <a:pos x="518" y="468"/>
                  </a:cxn>
                  <a:cxn ang="0">
                    <a:pos x="466" y="358"/>
                  </a:cxn>
                  <a:cxn ang="0">
                    <a:pos x="414" y="238"/>
                  </a:cxn>
                  <a:cxn ang="0">
                    <a:pos x="394" y="178"/>
                  </a:cxn>
                  <a:cxn ang="0">
                    <a:pos x="382" y="116"/>
                  </a:cxn>
                  <a:cxn ang="0">
                    <a:pos x="382" y="56"/>
                  </a:cxn>
                  <a:cxn ang="0">
                    <a:pos x="396" y="0"/>
                  </a:cxn>
                  <a:cxn ang="0">
                    <a:pos x="364" y="30"/>
                  </a:cxn>
                  <a:cxn ang="0">
                    <a:pos x="286" y="114"/>
                  </a:cxn>
                  <a:cxn ang="0">
                    <a:pos x="210" y="204"/>
                  </a:cxn>
                  <a:cxn ang="0">
                    <a:pos x="158" y="274"/>
                  </a:cxn>
                  <a:cxn ang="0">
                    <a:pos x="110" y="352"/>
                  </a:cxn>
                  <a:cxn ang="0">
                    <a:pos x="66" y="436"/>
                  </a:cxn>
                  <a:cxn ang="0">
                    <a:pos x="32" y="522"/>
                  </a:cxn>
                  <a:cxn ang="0">
                    <a:pos x="8" y="614"/>
                  </a:cxn>
                  <a:cxn ang="0">
                    <a:pos x="0" y="704"/>
                  </a:cxn>
                  <a:cxn ang="0">
                    <a:pos x="4" y="750"/>
                  </a:cxn>
                  <a:cxn ang="0">
                    <a:pos x="10" y="796"/>
                  </a:cxn>
                  <a:cxn ang="0">
                    <a:pos x="24" y="842"/>
                  </a:cxn>
                  <a:cxn ang="0">
                    <a:pos x="42" y="886"/>
                  </a:cxn>
                  <a:cxn ang="0">
                    <a:pos x="68" y="930"/>
                  </a:cxn>
                  <a:cxn ang="0">
                    <a:pos x="100" y="974"/>
                  </a:cxn>
                  <a:cxn ang="0">
                    <a:pos x="138" y="1016"/>
                  </a:cxn>
                  <a:cxn ang="0">
                    <a:pos x="184" y="1056"/>
                  </a:cxn>
                  <a:cxn ang="0">
                    <a:pos x="238" y="1096"/>
                  </a:cxn>
                  <a:cxn ang="0">
                    <a:pos x="232" y="1130"/>
                  </a:cxn>
                  <a:cxn ang="0">
                    <a:pos x="212" y="1200"/>
                  </a:cxn>
                  <a:cxn ang="0">
                    <a:pos x="188" y="1266"/>
                  </a:cxn>
                  <a:cxn ang="0">
                    <a:pos x="162" y="1306"/>
                  </a:cxn>
                  <a:cxn ang="0">
                    <a:pos x="142" y="1324"/>
                  </a:cxn>
                  <a:cxn ang="0">
                    <a:pos x="132" y="1330"/>
                  </a:cxn>
                  <a:cxn ang="0">
                    <a:pos x="126" y="1334"/>
                  </a:cxn>
                  <a:cxn ang="0">
                    <a:pos x="130" y="1344"/>
                  </a:cxn>
                  <a:cxn ang="0">
                    <a:pos x="134" y="1348"/>
                  </a:cxn>
                  <a:cxn ang="0">
                    <a:pos x="154" y="1358"/>
                  </a:cxn>
                  <a:cxn ang="0">
                    <a:pos x="172" y="1358"/>
                  </a:cxn>
                  <a:cxn ang="0">
                    <a:pos x="184" y="1354"/>
                  </a:cxn>
                  <a:cxn ang="0">
                    <a:pos x="194" y="1352"/>
                  </a:cxn>
                  <a:cxn ang="0">
                    <a:pos x="206" y="1344"/>
                  </a:cxn>
                  <a:cxn ang="0">
                    <a:pos x="214" y="1330"/>
                  </a:cxn>
                  <a:cxn ang="0">
                    <a:pos x="232" y="1290"/>
                  </a:cxn>
                  <a:cxn ang="0">
                    <a:pos x="262" y="1194"/>
                  </a:cxn>
                  <a:cxn ang="0">
                    <a:pos x="282" y="1102"/>
                  </a:cxn>
                  <a:cxn ang="0">
                    <a:pos x="318" y="1100"/>
                  </a:cxn>
                  <a:cxn ang="0">
                    <a:pos x="360" y="1092"/>
                  </a:cxn>
                  <a:cxn ang="0">
                    <a:pos x="404" y="1074"/>
                  </a:cxn>
                  <a:cxn ang="0">
                    <a:pos x="450" y="1044"/>
                  </a:cxn>
                  <a:cxn ang="0">
                    <a:pos x="492" y="998"/>
                  </a:cxn>
                  <a:cxn ang="0">
                    <a:pos x="528" y="934"/>
                  </a:cxn>
                  <a:cxn ang="0">
                    <a:pos x="556" y="846"/>
                  </a:cxn>
                  <a:cxn ang="0">
                    <a:pos x="574" y="736"/>
                  </a:cxn>
                  <a:cxn ang="0">
                    <a:pos x="574" y="712"/>
                  </a:cxn>
                  <a:cxn ang="0">
                    <a:pos x="568" y="652"/>
                  </a:cxn>
                  <a:cxn ang="0">
                    <a:pos x="552" y="566"/>
                  </a:cxn>
                  <a:cxn ang="0">
                    <a:pos x="528" y="494"/>
                  </a:cxn>
                  <a:cxn ang="0">
                    <a:pos x="518" y="468"/>
                  </a:cxn>
                </a:cxnLst>
                <a:rect l="0" t="0" r="r" b="b"/>
                <a:pathLst>
                  <a:path w="574" h="1358">
                    <a:moveTo>
                      <a:pt x="518" y="468"/>
                    </a:moveTo>
                    <a:lnTo>
                      <a:pt x="518" y="468"/>
                    </a:lnTo>
                    <a:lnTo>
                      <a:pt x="494" y="416"/>
                    </a:lnTo>
                    <a:lnTo>
                      <a:pt x="466" y="358"/>
                    </a:lnTo>
                    <a:lnTo>
                      <a:pt x="438" y="300"/>
                    </a:lnTo>
                    <a:lnTo>
                      <a:pt x="414" y="238"/>
                    </a:lnTo>
                    <a:lnTo>
                      <a:pt x="402" y="208"/>
                    </a:lnTo>
                    <a:lnTo>
                      <a:pt x="394" y="178"/>
                    </a:lnTo>
                    <a:lnTo>
                      <a:pt x="388" y="146"/>
                    </a:lnTo>
                    <a:lnTo>
                      <a:pt x="382" y="116"/>
                    </a:lnTo>
                    <a:lnTo>
                      <a:pt x="382" y="86"/>
                    </a:lnTo>
                    <a:lnTo>
                      <a:pt x="382" y="56"/>
                    </a:lnTo>
                    <a:lnTo>
                      <a:pt x="388" y="28"/>
                    </a:lnTo>
                    <a:lnTo>
                      <a:pt x="396" y="0"/>
                    </a:lnTo>
                    <a:lnTo>
                      <a:pt x="396" y="0"/>
                    </a:lnTo>
                    <a:lnTo>
                      <a:pt x="364" y="30"/>
                    </a:lnTo>
                    <a:lnTo>
                      <a:pt x="330" y="66"/>
                    </a:lnTo>
                    <a:lnTo>
                      <a:pt x="286" y="114"/>
                    </a:lnTo>
                    <a:lnTo>
                      <a:pt x="236" y="170"/>
                    </a:lnTo>
                    <a:lnTo>
                      <a:pt x="210" y="204"/>
                    </a:lnTo>
                    <a:lnTo>
                      <a:pt x="184" y="238"/>
                    </a:lnTo>
                    <a:lnTo>
                      <a:pt x="158" y="274"/>
                    </a:lnTo>
                    <a:lnTo>
                      <a:pt x="134" y="312"/>
                    </a:lnTo>
                    <a:lnTo>
                      <a:pt x="110" y="352"/>
                    </a:lnTo>
                    <a:lnTo>
                      <a:pt x="86" y="394"/>
                    </a:lnTo>
                    <a:lnTo>
                      <a:pt x="66" y="436"/>
                    </a:lnTo>
                    <a:lnTo>
                      <a:pt x="48" y="478"/>
                    </a:lnTo>
                    <a:lnTo>
                      <a:pt x="32" y="522"/>
                    </a:lnTo>
                    <a:lnTo>
                      <a:pt x="18" y="568"/>
                    </a:lnTo>
                    <a:lnTo>
                      <a:pt x="8" y="614"/>
                    </a:lnTo>
                    <a:lnTo>
                      <a:pt x="2" y="658"/>
                    </a:lnTo>
                    <a:lnTo>
                      <a:pt x="0" y="704"/>
                    </a:lnTo>
                    <a:lnTo>
                      <a:pt x="2" y="728"/>
                    </a:lnTo>
                    <a:lnTo>
                      <a:pt x="4" y="750"/>
                    </a:lnTo>
                    <a:lnTo>
                      <a:pt x="6" y="774"/>
                    </a:lnTo>
                    <a:lnTo>
                      <a:pt x="10" y="796"/>
                    </a:lnTo>
                    <a:lnTo>
                      <a:pt x="16" y="818"/>
                    </a:lnTo>
                    <a:lnTo>
                      <a:pt x="24" y="842"/>
                    </a:lnTo>
                    <a:lnTo>
                      <a:pt x="32" y="864"/>
                    </a:lnTo>
                    <a:lnTo>
                      <a:pt x="42" y="886"/>
                    </a:lnTo>
                    <a:lnTo>
                      <a:pt x="54" y="908"/>
                    </a:lnTo>
                    <a:lnTo>
                      <a:pt x="68" y="930"/>
                    </a:lnTo>
                    <a:lnTo>
                      <a:pt x="82" y="952"/>
                    </a:lnTo>
                    <a:lnTo>
                      <a:pt x="100" y="974"/>
                    </a:lnTo>
                    <a:lnTo>
                      <a:pt x="118" y="994"/>
                    </a:lnTo>
                    <a:lnTo>
                      <a:pt x="138" y="1016"/>
                    </a:lnTo>
                    <a:lnTo>
                      <a:pt x="160" y="1036"/>
                    </a:lnTo>
                    <a:lnTo>
                      <a:pt x="184" y="1056"/>
                    </a:lnTo>
                    <a:lnTo>
                      <a:pt x="210" y="1076"/>
                    </a:lnTo>
                    <a:lnTo>
                      <a:pt x="238" y="1096"/>
                    </a:lnTo>
                    <a:lnTo>
                      <a:pt x="238" y="1096"/>
                    </a:lnTo>
                    <a:lnTo>
                      <a:pt x="232" y="1130"/>
                    </a:lnTo>
                    <a:lnTo>
                      <a:pt x="222" y="1164"/>
                    </a:lnTo>
                    <a:lnTo>
                      <a:pt x="212" y="1200"/>
                    </a:lnTo>
                    <a:lnTo>
                      <a:pt x="202" y="1234"/>
                    </a:lnTo>
                    <a:lnTo>
                      <a:pt x="188" y="1266"/>
                    </a:lnTo>
                    <a:lnTo>
                      <a:pt x="172" y="1294"/>
                    </a:lnTo>
                    <a:lnTo>
                      <a:pt x="162" y="1306"/>
                    </a:lnTo>
                    <a:lnTo>
                      <a:pt x="152" y="1316"/>
                    </a:lnTo>
                    <a:lnTo>
                      <a:pt x="142" y="1324"/>
                    </a:lnTo>
                    <a:lnTo>
                      <a:pt x="132" y="1330"/>
                    </a:lnTo>
                    <a:lnTo>
                      <a:pt x="132" y="1330"/>
                    </a:lnTo>
                    <a:lnTo>
                      <a:pt x="130" y="1332"/>
                    </a:lnTo>
                    <a:lnTo>
                      <a:pt x="126" y="1334"/>
                    </a:lnTo>
                    <a:lnTo>
                      <a:pt x="126" y="1338"/>
                    </a:lnTo>
                    <a:lnTo>
                      <a:pt x="130" y="1344"/>
                    </a:lnTo>
                    <a:lnTo>
                      <a:pt x="130" y="1344"/>
                    </a:lnTo>
                    <a:lnTo>
                      <a:pt x="134" y="1348"/>
                    </a:lnTo>
                    <a:lnTo>
                      <a:pt x="146" y="1356"/>
                    </a:lnTo>
                    <a:lnTo>
                      <a:pt x="154" y="1358"/>
                    </a:lnTo>
                    <a:lnTo>
                      <a:pt x="162" y="1358"/>
                    </a:lnTo>
                    <a:lnTo>
                      <a:pt x="172" y="1358"/>
                    </a:lnTo>
                    <a:lnTo>
                      <a:pt x="184" y="1354"/>
                    </a:lnTo>
                    <a:lnTo>
                      <a:pt x="184" y="1354"/>
                    </a:lnTo>
                    <a:lnTo>
                      <a:pt x="190" y="1352"/>
                    </a:lnTo>
                    <a:lnTo>
                      <a:pt x="194" y="1352"/>
                    </a:lnTo>
                    <a:lnTo>
                      <a:pt x="200" y="1350"/>
                    </a:lnTo>
                    <a:lnTo>
                      <a:pt x="206" y="1344"/>
                    </a:lnTo>
                    <a:lnTo>
                      <a:pt x="206" y="1344"/>
                    </a:lnTo>
                    <a:lnTo>
                      <a:pt x="214" y="1330"/>
                    </a:lnTo>
                    <a:lnTo>
                      <a:pt x="224" y="1312"/>
                    </a:lnTo>
                    <a:lnTo>
                      <a:pt x="232" y="1290"/>
                    </a:lnTo>
                    <a:lnTo>
                      <a:pt x="242" y="1264"/>
                    </a:lnTo>
                    <a:lnTo>
                      <a:pt x="262" y="1194"/>
                    </a:lnTo>
                    <a:lnTo>
                      <a:pt x="282" y="1102"/>
                    </a:lnTo>
                    <a:lnTo>
                      <a:pt x="282" y="1102"/>
                    </a:lnTo>
                    <a:lnTo>
                      <a:pt x="298" y="1102"/>
                    </a:lnTo>
                    <a:lnTo>
                      <a:pt x="318" y="1100"/>
                    </a:lnTo>
                    <a:lnTo>
                      <a:pt x="338" y="1098"/>
                    </a:lnTo>
                    <a:lnTo>
                      <a:pt x="360" y="1092"/>
                    </a:lnTo>
                    <a:lnTo>
                      <a:pt x="382" y="1086"/>
                    </a:lnTo>
                    <a:lnTo>
                      <a:pt x="404" y="1074"/>
                    </a:lnTo>
                    <a:lnTo>
                      <a:pt x="426" y="1062"/>
                    </a:lnTo>
                    <a:lnTo>
                      <a:pt x="450" y="1044"/>
                    </a:lnTo>
                    <a:lnTo>
                      <a:pt x="472" y="1024"/>
                    </a:lnTo>
                    <a:lnTo>
                      <a:pt x="492" y="998"/>
                    </a:lnTo>
                    <a:lnTo>
                      <a:pt x="512" y="968"/>
                    </a:lnTo>
                    <a:lnTo>
                      <a:pt x="528" y="934"/>
                    </a:lnTo>
                    <a:lnTo>
                      <a:pt x="544" y="894"/>
                    </a:lnTo>
                    <a:lnTo>
                      <a:pt x="556" y="846"/>
                    </a:lnTo>
                    <a:lnTo>
                      <a:pt x="566" y="794"/>
                    </a:lnTo>
                    <a:lnTo>
                      <a:pt x="574" y="736"/>
                    </a:lnTo>
                    <a:lnTo>
                      <a:pt x="574" y="736"/>
                    </a:lnTo>
                    <a:lnTo>
                      <a:pt x="574" y="712"/>
                    </a:lnTo>
                    <a:lnTo>
                      <a:pt x="572" y="686"/>
                    </a:lnTo>
                    <a:lnTo>
                      <a:pt x="568" y="652"/>
                    </a:lnTo>
                    <a:lnTo>
                      <a:pt x="562" y="612"/>
                    </a:lnTo>
                    <a:lnTo>
                      <a:pt x="552" y="566"/>
                    </a:lnTo>
                    <a:lnTo>
                      <a:pt x="538" y="518"/>
                    </a:lnTo>
                    <a:lnTo>
                      <a:pt x="528" y="494"/>
                    </a:lnTo>
                    <a:lnTo>
                      <a:pt x="518" y="468"/>
                    </a:lnTo>
                    <a:lnTo>
                      <a:pt x="518" y="468"/>
                    </a:lnTo>
                    <a:close/>
                  </a:path>
                </a:pathLst>
              </a:custGeom>
              <a:solidFill>
                <a:schemeClr val="accent1">
                  <a:alpha val="8000"/>
                </a:schemeClr>
              </a:solidFill>
              <a:ln w="9525">
                <a:noFill/>
                <a:round/>
                <a:headEnd/>
                <a:tailEnd/>
              </a:ln>
              <a:effectLst>
                <a:glow rad="50800">
                  <a:schemeClr val="accent1">
                    <a:alpha val="18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87" name="Freeform 28"/>
              <p:cNvSpPr>
                <a:spLocks noChangeAspect="1"/>
              </p:cNvSpPr>
              <p:nvPr/>
            </p:nvSpPr>
            <p:spPr bwMode="auto">
              <a:xfrm rot="2065346">
                <a:off x="782448" y="200491"/>
                <a:ext cx="753489" cy="1188586"/>
              </a:xfrm>
              <a:custGeom>
                <a:avLst/>
                <a:gdLst/>
                <a:ahLst/>
                <a:cxnLst>
                  <a:cxn ang="0">
                    <a:pos x="1140" y="784"/>
                  </a:cxn>
                  <a:cxn ang="0">
                    <a:pos x="1090" y="812"/>
                  </a:cxn>
                  <a:cxn ang="0">
                    <a:pos x="1052" y="766"/>
                  </a:cxn>
                  <a:cxn ang="0">
                    <a:pos x="956" y="774"/>
                  </a:cxn>
                  <a:cxn ang="0">
                    <a:pos x="842" y="848"/>
                  </a:cxn>
                  <a:cxn ang="0">
                    <a:pos x="824" y="848"/>
                  </a:cxn>
                  <a:cxn ang="0">
                    <a:pos x="928" y="698"/>
                  </a:cxn>
                  <a:cxn ang="0">
                    <a:pos x="952" y="538"/>
                  </a:cxn>
                  <a:cxn ang="0">
                    <a:pos x="898" y="354"/>
                  </a:cxn>
                  <a:cxn ang="0">
                    <a:pos x="792" y="312"/>
                  </a:cxn>
                  <a:cxn ang="0">
                    <a:pos x="688" y="238"/>
                  </a:cxn>
                  <a:cxn ang="0">
                    <a:pos x="600" y="68"/>
                  </a:cxn>
                  <a:cxn ang="0">
                    <a:pos x="592" y="0"/>
                  </a:cxn>
                  <a:cxn ang="0">
                    <a:pos x="558" y="150"/>
                  </a:cxn>
                  <a:cxn ang="0">
                    <a:pos x="452" y="278"/>
                  </a:cxn>
                  <a:cxn ang="0">
                    <a:pos x="322" y="338"/>
                  </a:cxn>
                  <a:cxn ang="0">
                    <a:pos x="252" y="452"/>
                  </a:cxn>
                  <a:cxn ang="0">
                    <a:pos x="234" y="628"/>
                  </a:cxn>
                  <a:cxn ang="0">
                    <a:pos x="320" y="786"/>
                  </a:cxn>
                  <a:cxn ang="0">
                    <a:pos x="356" y="856"/>
                  </a:cxn>
                  <a:cxn ang="0">
                    <a:pos x="288" y="804"/>
                  </a:cxn>
                  <a:cxn ang="0">
                    <a:pos x="174" y="760"/>
                  </a:cxn>
                  <a:cxn ang="0">
                    <a:pos x="110" y="782"/>
                  </a:cxn>
                  <a:cxn ang="0">
                    <a:pos x="84" y="810"/>
                  </a:cxn>
                  <a:cxn ang="0">
                    <a:pos x="18" y="742"/>
                  </a:cxn>
                  <a:cxn ang="0">
                    <a:pos x="6" y="734"/>
                  </a:cxn>
                  <a:cxn ang="0">
                    <a:pos x="4" y="942"/>
                  </a:cxn>
                  <a:cxn ang="0">
                    <a:pos x="52" y="1018"/>
                  </a:cxn>
                  <a:cxn ang="0">
                    <a:pos x="118" y="1050"/>
                  </a:cxn>
                  <a:cxn ang="0">
                    <a:pos x="200" y="1124"/>
                  </a:cxn>
                  <a:cxn ang="0">
                    <a:pos x="208" y="1206"/>
                  </a:cxn>
                  <a:cxn ang="0">
                    <a:pos x="154" y="1282"/>
                  </a:cxn>
                  <a:cxn ang="0">
                    <a:pos x="178" y="1312"/>
                  </a:cxn>
                  <a:cxn ang="0">
                    <a:pos x="338" y="1372"/>
                  </a:cxn>
                  <a:cxn ang="0">
                    <a:pos x="448" y="1374"/>
                  </a:cxn>
                  <a:cxn ang="0">
                    <a:pos x="558" y="1324"/>
                  </a:cxn>
                  <a:cxn ang="0">
                    <a:pos x="540" y="1616"/>
                  </a:cxn>
                  <a:cxn ang="0">
                    <a:pos x="474" y="1806"/>
                  </a:cxn>
                  <a:cxn ang="0">
                    <a:pos x="434" y="1842"/>
                  </a:cxn>
                  <a:cxn ang="0">
                    <a:pos x="450" y="1864"/>
                  </a:cxn>
                  <a:cxn ang="0">
                    <a:pos x="528" y="1860"/>
                  </a:cxn>
                  <a:cxn ang="0">
                    <a:pos x="554" y="1852"/>
                  </a:cxn>
                  <a:cxn ang="0">
                    <a:pos x="596" y="1730"/>
                  </a:cxn>
                  <a:cxn ang="0">
                    <a:pos x="634" y="1326"/>
                  </a:cxn>
                  <a:cxn ang="0">
                    <a:pos x="762" y="1380"/>
                  </a:cxn>
                  <a:cxn ang="0">
                    <a:pos x="866" y="1362"/>
                  </a:cxn>
                  <a:cxn ang="0">
                    <a:pos x="1032" y="1310"/>
                  </a:cxn>
                  <a:cxn ang="0">
                    <a:pos x="1018" y="1268"/>
                  </a:cxn>
                  <a:cxn ang="0">
                    <a:pos x="974" y="1194"/>
                  </a:cxn>
                  <a:cxn ang="0">
                    <a:pos x="996" y="1106"/>
                  </a:cxn>
                  <a:cxn ang="0">
                    <a:pos x="1080" y="1046"/>
                  </a:cxn>
                  <a:cxn ang="0">
                    <a:pos x="1148" y="1006"/>
                  </a:cxn>
                  <a:cxn ang="0">
                    <a:pos x="1186" y="920"/>
                  </a:cxn>
                  <a:cxn ang="0">
                    <a:pos x="1178" y="724"/>
                  </a:cxn>
                </a:cxnLst>
                <a:rect l="0" t="0" r="r" b="b"/>
                <a:pathLst>
                  <a:path w="1188" h="1874">
                    <a:moveTo>
                      <a:pt x="1170" y="730"/>
                    </a:moveTo>
                    <a:lnTo>
                      <a:pt x="1170" y="730"/>
                    </a:lnTo>
                    <a:lnTo>
                      <a:pt x="1168" y="742"/>
                    </a:lnTo>
                    <a:lnTo>
                      <a:pt x="1164" y="752"/>
                    </a:lnTo>
                    <a:lnTo>
                      <a:pt x="1154" y="768"/>
                    </a:lnTo>
                    <a:lnTo>
                      <a:pt x="1140" y="784"/>
                    </a:lnTo>
                    <a:lnTo>
                      <a:pt x="1126" y="796"/>
                    </a:lnTo>
                    <a:lnTo>
                      <a:pt x="1114" y="804"/>
                    </a:lnTo>
                    <a:lnTo>
                      <a:pt x="1102" y="810"/>
                    </a:lnTo>
                    <a:lnTo>
                      <a:pt x="1092" y="816"/>
                    </a:lnTo>
                    <a:lnTo>
                      <a:pt x="1092" y="816"/>
                    </a:lnTo>
                    <a:lnTo>
                      <a:pt x="1090" y="812"/>
                    </a:lnTo>
                    <a:lnTo>
                      <a:pt x="1088" y="802"/>
                    </a:lnTo>
                    <a:lnTo>
                      <a:pt x="1080" y="790"/>
                    </a:lnTo>
                    <a:lnTo>
                      <a:pt x="1076" y="782"/>
                    </a:lnTo>
                    <a:lnTo>
                      <a:pt x="1068" y="776"/>
                    </a:lnTo>
                    <a:lnTo>
                      <a:pt x="1060" y="770"/>
                    </a:lnTo>
                    <a:lnTo>
                      <a:pt x="1052" y="766"/>
                    </a:lnTo>
                    <a:lnTo>
                      <a:pt x="1040" y="762"/>
                    </a:lnTo>
                    <a:lnTo>
                      <a:pt x="1028" y="760"/>
                    </a:lnTo>
                    <a:lnTo>
                      <a:pt x="1012" y="760"/>
                    </a:lnTo>
                    <a:lnTo>
                      <a:pt x="996" y="762"/>
                    </a:lnTo>
                    <a:lnTo>
                      <a:pt x="976" y="768"/>
                    </a:lnTo>
                    <a:lnTo>
                      <a:pt x="956" y="774"/>
                    </a:lnTo>
                    <a:lnTo>
                      <a:pt x="956" y="774"/>
                    </a:lnTo>
                    <a:lnTo>
                      <a:pt x="924" y="790"/>
                    </a:lnTo>
                    <a:lnTo>
                      <a:pt x="898" y="804"/>
                    </a:lnTo>
                    <a:lnTo>
                      <a:pt x="878" y="818"/>
                    </a:lnTo>
                    <a:lnTo>
                      <a:pt x="862" y="830"/>
                    </a:lnTo>
                    <a:lnTo>
                      <a:pt x="842" y="848"/>
                    </a:lnTo>
                    <a:lnTo>
                      <a:pt x="836" y="854"/>
                    </a:lnTo>
                    <a:lnTo>
                      <a:pt x="830" y="856"/>
                    </a:lnTo>
                    <a:lnTo>
                      <a:pt x="830" y="856"/>
                    </a:lnTo>
                    <a:lnTo>
                      <a:pt x="826" y="856"/>
                    </a:lnTo>
                    <a:lnTo>
                      <a:pt x="824" y="854"/>
                    </a:lnTo>
                    <a:lnTo>
                      <a:pt x="824" y="848"/>
                    </a:lnTo>
                    <a:lnTo>
                      <a:pt x="824" y="848"/>
                    </a:lnTo>
                    <a:lnTo>
                      <a:pt x="838" y="828"/>
                    </a:lnTo>
                    <a:lnTo>
                      <a:pt x="866" y="786"/>
                    </a:lnTo>
                    <a:lnTo>
                      <a:pt x="920" y="710"/>
                    </a:lnTo>
                    <a:lnTo>
                      <a:pt x="920" y="710"/>
                    </a:lnTo>
                    <a:lnTo>
                      <a:pt x="928" y="698"/>
                    </a:lnTo>
                    <a:lnTo>
                      <a:pt x="936" y="686"/>
                    </a:lnTo>
                    <a:lnTo>
                      <a:pt x="946" y="658"/>
                    </a:lnTo>
                    <a:lnTo>
                      <a:pt x="952" y="628"/>
                    </a:lnTo>
                    <a:lnTo>
                      <a:pt x="956" y="598"/>
                    </a:lnTo>
                    <a:lnTo>
                      <a:pt x="956" y="568"/>
                    </a:lnTo>
                    <a:lnTo>
                      <a:pt x="952" y="538"/>
                    </a:lnTo>
                    <a:lnTo>
                      <a:pt x="948" y="508"/>
                    </a:lnTo>
                    <a:lnTo>
                      <a:pt x="942" y="478"/>
                    </a:lnTo>
                    <a:lnTo>
                      <a:pt x="934" y="452"/>
                    </a:lnTo>
                    <a:lnTo>
                      <a:pt x="926" y="426"/>
                    </a:lnTo>
                    <a:lnTo>
                      <a:pt x="910" y="384"/>
                    </a:lnTo>
                    <a:lnTo>
                      <a:pt x="898" y="354"/>
                    </a:lnTo>
                    <a:lnTo>
                      <a:pt x="892" y="344"/>
                    </a:lnTo>
                    <a:lnTo>
                      <a:pt x="892" y="344"/>
                    </a:lnTo>
                    <a:lnTo>
                      <a:pt x="864" y="338"/>
                    </a:lnTo>
                    <a:lnTo>
                      <a:pt x="838" y="330"/>
                    </a:lnTo>
                    <a:lnTo>
                      <a:pt x="814" y="322"/>
                    </a:lnTo>
                    <a:lnTo>
                      <a:pt x="792" y="312"/>
                    </a:lnTo>
                    <a:lnTo>
                      <a:pt x="770" y="302"/>
                    </a:lnTo>
                    <a:lnTo>
                      <a:pt x="752" y="290"/>
                    </a:lnTo>
                    <a:lnTo>
                      <a:pt x="734" y="278"/>
                    </a:lnTo>
                    <a:lnTo>
                      <a:pt x="716" y="266"/>
                    </a:lnTo>
                    <a:lnTo>
                      <a:pt x="702" y="252"/>
                    </a:lnTo>
                    <a:lnTo>
                      <a:pt x="688" y="238"/>
                    </a:lnTo>
                    <a:lnTo>
                      <a:pt x="664" y="210"/>
                    </a:lnTo>
                    <a:lnTo>
                      <a:pt x="644" y="180"/>
                    </a:lnTo>
                    <a:lnTo>
                      <a:pt x="628" y="150"/>
                    </a:lnTo>
                    <a:lnTo>
                      <a:pt x="616" y="122"/>
                    </a:lnTo>
                    <a:lnTo>
                      <a:pt x="608" y="94"/>
                    </a:lnTo>
                    <a:lnTo>
                      <a:pt x="600" y="68"/>
                    </a:lnTo>
                    <a:lnTo>
                      <a:pt x="596" y="46"/>
                    </a:lnTo>
                    <a:lnTo>
                      <a:pt x="594" y="12"/>
                    </a:lnTo>
                    <a:lnTo>
                      <a:pt x="594" y="0"/>
                    </a:lnTo>
                    <a:lnTo>
                      <a:pt x="594" y="4"/>
                    </a:lnTo>
                    <a:lnTo>
                      <a:pt x="592" y="0"/>
                    </a:lnTo>
                    <a:lnTo>
                      <a:pt x="592" y="0"/>
                    </a:lnTo>
                    <a:lnTo>
                      <a:pt x="592" y="12"/>
                    </a:lnTo>
                    <a:lnTo>
                      <a:pt x="590" y="46"/>
                    </a:lnTo>
                    <a:lnTo>
                      <a:pt x="586" y="68"/>
                    </a:lnTo>
                    <a:lnTo>
                      <a:pt x="578" y="94"/>
                    </a:lnTo>
                    <a:lnTo>
                      <a:pt x="570" y="122"/>
                    </a:lnTo>
                    <a:lnTo>
                      <a:pt x="558" y="150"/>
                    </a:lnTo>
                    <a:lnTo>
                      <a:pt x="542" y="180"/>
                    </a:lnTo>
                    <a:lnTo>
                      <a:pt x="522" y="210"/>
                    </a:lnTo>
                    <a:lnTo>
                      <a:pt x="498" y="238"/>
                    </a:lnTo>
                    <a:lnTo>
                      <a:pt x="484" y="252"/>
                    </a:lnTo>
                    <a:lnTo>
                      <a:pt x="470" y="266"/>
                    </a:lnTo>
                    <a:lnTo>
                      <a:pt x="452" y="278"/>
                    </a:lnTo>
                    <a:lnTo>
                      <a:pt x="434" y="290"/>
                    </a:lnTo>
                    <a:lnTo>
                      <a:pt x="416" y="302"/>
                    </a:lnTo>
                    <a:lnTo>
                      <a:pt x="394" y="312"/>
                    </a:lnTo>
                    <a:lnTo>
                      <a:pt x="372" y="322"/>
                    </a:lnTo>
                    <a:lnTo>
                      <a:pt x="348" y="330"/>
                    </a:lnTo>
                    <a:lnTo>
                      <a:pt x="322" y="338"/>
                    </a:lnTo>
                    <a:lnTo>
                      <a:pt x="294" y="344"/>
                    </a:lnTo>
                    <a:lnTo>
                      <a:pt x="294" y="344"/>
                    </a:lnTo>
                    <a:lnTo>
                      <a:pt x="288" y="354"/>
                    </a:lnTo>
                    <a:lnTo>
                      <a:pt x="276" y="384"/>
                    </a:lnTo>
                    <a:lnTo>
                      <a:pt x="260" y="426"/>
                    </a:lnTo>
                    <a:lnTo>
                      <a:pt x="252" y="452"/>
                    </a:lnTo>
                    <a:lnTo>
                      <a:pt x="244" y="478"/>
                    </a:lnTo>
                    <a:lnTo>
                      <a:pt x="238" y="508"/>
                    </a:lnTo>
                    <a:lnTo>
                      <a:pt x="234" y="538"/>
                    </a:lnTo>
                    <a:lnTo>
                      <a:pt x="230" y="568"/>
                    </a:lnTo>
                    <a:lnTo>
                      <a:pt x="230" y="598"/>
                    </a:lnTo>
                    <a:lnTo>
                      <a:pt x="234" y="628"/>
                    </a:lnTo>
                    <a:lnTo>
                      <a:pt x="240" y="658"/>
                    </a:lnTo>
                    <a:lnTo>
                      <a:pt x="250" y="686"/>
                    </a:lnTo>
                    <a:lnTo>
                      <a:pt x="258" y="698"/>
                    </a:lnTo>
                    <a:lnTo>
                      <a:pt x="266" y="710"/>
                    </a:lnTo>
                    <a:lnTo>
                      <a:pt x="266" y="710"/>
                    </a:lnTo>
                    <a:lnTo>
                      <a:pt x="320" y="786"/>
                    </a:lnTo>
                    <a:lnTo>
                      <a:pt x="348" y="828"/>
                    </a:lnTo>
                    <a:lnTo>
                      <a:pt x="362" y="848"/>
                    </a:lnTo>
                    <a:lnTo>
                      <a:pt x="362" y="848"/>
                    </a:lnTo>
                    <a:lnTo>
                      <a:pt x="362" y="854"/>
                    </a:lnTo>
                    <a:lnTo>
                      <a:pt x="360" y="856"/>
                    </a:lnTo>
                    <a:lnTo>
                      <a:pt x="356" y="856"/>
                    </a:lnTo>
                    <a:lnTo>
                      <a:pt x="356" y="856"/>
                    </a:lnTo>
                    <a:lnTo>
                      <a:pt x="350" y="854"/>
                    </a:lnTo>
                    <a:lnTo>
                      <a:pt x="344" y="848"/>
                    </a:lnTo>
                    <a:lnTo>
                      <a:pt x="324" y="830"/>
                    </a:lnTo>
                    <a:lnTo>
                      <a:pt x="308" y="818"/>
                    </a:lnTo>
                    <a:lnTo>
                      <a:pt x="288" y="804"/>
                    </a:lnTo>
                    <a:lnTo>
                      <a:pt x="262" y="790"/>
                    </a:lnTo>
                    <a:lnTo>
                      <a:pt x="230" y="774"/>
                    </a:lnTo>
                    <a:lnTo>
                      <a:pt x="230" y="774"/>
                    </a:lnTo>
                    <a:lnTo>
                      <a:pt x="210" y="768"/>
                    </a:lnTo>
                    <a:lnTo>
                      <a:pt x="190" y="762"/>
                    </a:lnTo>
                    <a:lnTo>
                      <a:pt x="174" y="760"/>
                    </a:lnTo>
                    <a:lnTo>
                      <a:pt x="158" y="760"/>
                    </a:lnTo>
                    <a:lnTo>
                      <a:pt x="146" y="762"/>
                    </a:lnTo>
                    <a:lnTo>
                      <a:pt x="134" y="766"/>
                    </a:lnTo>
                    <a:lnTo>
                      <a:pt x="126" y="770"/>
                    </a:lnTo>
                    <a:lnTo>
                      <a:pt x="118" y="776"/>
                    </a:lnTo>
                    <a:lnTo>
                      <a:pt x="110" y="782"/>
                    </a:lnTo>
                    <a:lnTo>
                      <a:pt x="106" y="790"/>
                    </a:lnTo>
                    <a:lnTo>
                      <a:pt x="98" y="802"/>
                    </a:lnTo>
                    <a:lnTo>
                      <a:pt x="96" y="812"/>
                    </a:lnTo>
                    <a:lnTo>
                      <a:pt x="94" y="816"/>
                    </a:lnTo>
                    <a:lnTo>
                      <a:pt x="94" y="816"/>
                    </a:lnTo>
                    <a:lnTo>
                      <a:pt x="84" y="810"/>
                    </a:lnTo>
                    <a:lnTo>
                      <a:pt x="72" y="804"/>
                    </a:lnTo>
                    <a:lnTo>
                      <a:pt x="60" y="796"/>
                    </a:lnTo>
                    <a:lnTo>
                      <a:pt x="46" y="784"/>
                    </a:lnTo>
                    <a:lnTo>
                      <a:pt x="34" y="768"/>
                    </a:lnTo>
                    <a:lnTo>
                      <a:pt x="22" y="752"/>
                    </a:lnTo>
                    <a:lnTo>
                      <a:pt x="18" y="742"/>
                    </a:lnTo>
                    <a:lnTo>
                      <a:pt x="16" y="730"/>
                    </a:lnTo>
                    <a:lnTo>
                      <a:pt x="16" y="730"/>
                    </a:lnTo>
                    <a:lnTo>
                      <a:pt x="14" y="722"/>
                    </a:lnTo>
                    <a:lnTo>
                      <a:pt x="10" y="722"/>
                    </a:lnTo>
                    <a:lnTo>
                      <a:pt x="8" y="724"/>
                    </a:lnTo>
                    <a:lnTo>
                      <a:pt x="6" y="734"/>
                    </a:lnTo>
                    <a:lnTo>
                      <a:pt x="4" y="762"/>
                    </a:lnTo>
                    <a:lnTo>
                      <a:pt x="0" y="800"/>
                    </a:lnTo>
                    <a:lnTo>
                      <a:pt x="0" y="842"/>
                    </a:lnTo>
                    <a:lnTo>
                      <a:pt x="0" y="884"/>
                    </a:lnTo>
                    <a:lnTo>
                      <a:pt x="0" y="920"/>
                    </a:lnTo>
                    <a:lnTo>
                      <a:pt x="4" y="942"/>
                    </a:lnTo>
                    <a:lnTo>
                      <a:pt x="4" y="942"/>
                    </a:lnTo>
                    <a:lnTo>
                      <a:pt x="8" y="958"/>
                    </a:lnTo>
                    <a:lnTo>
                      <a:pt x="16" y="974"/>
                    </a:lnTo>
                    <a:lnTo>
                      <a:pt x="26" y="990"/>
                    </a:lnTo>
                    <a:lnTo>
                      <a:pt x="38" y="1006"/>
                    </a:lnTo>
                    <a:lnTo>
                      <a:pt x="52" y="1018"/>
                    </a:lnTo>
                    <a:lnTo>
                      <a:pt x="66" y="1030"/>
                    </a:lnTo>
                    <a:lnTo>
                      <a:pt x="80" y="1038"/>
                    </a:lnTo>
                    <a:lnTo>
                      <a:pt x="96" y="1042"/>
                    </a:lnTo>
                    <a:lnTo>
                      <a:pt x="96" y="1042"/>
                    </a:lnTo>
                    <a:lnTo>
                      <a:pt x="106" y="1046"/>
                    </a:lnTo>
                    <a:lnTo>
                      <a:pt x="118" y="1050"/>
                    </a:lnTo>
                    <a:lnTo>
                      <a:pt x="132" y="1058"/>
                    </a:lnTo>
                    <a:lnTo>
                      <a:pt x="146" y="1066"/>
                    </a:lnTo>
                    <a:lnTo>
                      <a:pt x="162" y="1078"/>
                    </a:lnTo>
                    <a:lnTo>
                      <a:pt x="176" y="1092"/>
                    </a:lnTo>
                    <a:lnTo>
                      <a:pt x="190" y="1106"/>
                    </a:lnTo>
                    <a:lnTo>
                      <a:pt x="200" y="1124"/>
                    </a:lnTo>
                    <a:lnTo>
                      <a:pt x="210" y="1142"/>
                    </a:lnTo>
                    <a:lnTo>
                      <a:pt x="214" y="1162"/>
                    </a:lnTo>
                    <a:lnTo>
                      <a:pt x="214" y="1172"/>
                    </a:lnTo>
                    <a:lnTo>
                      <a:pt x="214" y="1184"/>
                    </a:lnTo>
                    <a:lnTo>
                      <a:pt x="212" y="1194"/>
                    </a:lnTo>
                    <a:lnTo>
                      <a:pt x="208" y="1206"/>
                    </a:lnTo>
                    <a:lnTo>
                      <a:pt x="204" y="1218"/>
                    </a:lnTo>
                    <a:lnTo>
                      <a:pt x="198" y="1230"/>
                    </a:lnTo>
                    <a:lnTo>
                      <a:pt x="190" y="1242"/>
                    </a:lnTo>
                    <a:lnTo>
                      <a:pt x="180" y="1256"/>
                    </a:lnTo>
                    <a:lnTo>
                      <a:pt x="168" y="1268"/>
                    </a:lnTo>
                    <a:lnTo>
                      <a:pt x="154" y="1282"/>
                    </a:lnTo>
                    <a:lnTo>
                      <a:pt x="138" y="1294"/>
                    </a:lnTo>
                    <a:lnTo>
                      <a:pt x="120" y="1308"/>
                    </a:lnTo>
                    <a:lnTo>
                      <a:pt x="120" y="1308"/>
                    </a:lnTo>
                    <a:lnTo>
                      <a:pt x="136" y="1308"/>
                    </a:lnTo>
                    <a:lnTo>
                      <a:pt x="154" y="1310"/>
                    </a:lnTo>
                    <a:lnTo>
                      <a:pt x="178" y="1312"/>
                    </a:lnTo>
                    <a:lnTo>
                      <a:pt x="208" y="1318"/>
                    </a:lnTo>
                    <a:lnTo>
                      <a:pt x="242" y="1328"/>
                    </a:lnTo>
                    <a:lnTo>
                      <a:pt x="280" y="1342"/>
                    </a:lnTo>
                    <a:lnTo>
                      <a:pt x="320" y="1362"/>
                    </a:lnTo>
                    <a:lnTo>
                      <a:pt x="320" y="1362"/>
                    </a:lnTo>
                    <a:lnTo>
                      <a:pt x="338" y="1372"/>
                    </a:lnTo>
                    <a:lnTo>
                      <a:pt x="356" y="1376"/>
                    </a:lnTo>
                    <a:lnTo>
                      <a:pt x="374" y="1380"/>
                    </a:lnTo>
                    <a:lnTo>
                      <a:pt x="394" y="1382"/>
                    </a:lnTo>
                    <a:lnTo>
                      <a:pt x="412" y="1380"/>
                    </a:lnTo>
                    <a:lnTo>
                      <a:pt x="430" y="1378"/>
                    </a:lnTo>
                    <a:lnTo>
                      <a:pt x="448" y="1374"/>
                    </a:lnTo>
                    <a:lnTo>
                      <a:pt x="464" y="1370"/>
                    </a:lnTo>
                    <a:lnTo>
                      <a:pt x="496" y="1358"/>
                    </a:lnTo>
                    <a:lnTo>
                      <a:pt x="522" y="1344"/>
                    </a:lnTo>
                    <a:lnTo>
                      <a:pt x="544" y="1332"/>
                    </a:lnTo>
                    <a:lnTo>
                      <a:pt x="558" y="1324"/>
                    </a:lnTo>
                    <a:lnTo>
                      <a:pt x="558" y="1324"/>
                    </a:lnTo>
                    <a:lnTo>
                      <a:pt x="558" y="1362"/>
                    </a:lnTo>
                    <a:lnTo>
                      <a:pt x="558" y="1422"/>
                    </a:lnTo>
                    <a:lnTo>
                      <a:pt x="554" y="1496"/>
                    </a:lnTo>
                    <a:lnTo>
                      <a:pt x="550" y="1534"/>
                    </a:lnTo>
                    <a:lnTo>
                      <a:pt x="546" y="1576"/>
                    </a:lnTo>
                    <a:lnTo>
                      <a:pt x="540" y="1616"/>
                    </a:lnTo>
                    <a:lnTo>
                      <a:pt x="532" y="1656"/>
                    </a:lnTo>
                    <a:lnTo>
                      <a:pt x="524" y="1696"/>
                    </a:lnTo>
                    <a:lnTo>
                      <a:pt x="512" y="1732"/>
                    </a:lnTo>
                    <a:lnTo>
                      <a:pt x="498" y="1764"/>
                    </a:lnTo>
                    <a:lnTo>
                      <a:pt x="482" y="1794"/>
                    </a:lnTo>
                    <a:lnTo>
                      <a:pt x="474" y="1806"/>
                    </a:lnTo>
                    <a:lnTo>
                      <a:pt x="464" y="1816"/>
                    </a:lnTo>
                    <a:lnTo>
                      <a:pt x="454" y="1826"/>
                    </a:lnTo>
                    <a:lnTo>
                      <a:pt x="442" y="1834"/>
                    </a:lnTo>
                    <a:lnTo>
                      <a:pt x="442" y="1834"/>
                    </a:lnTo>
                    <a:lnTo>
                      <a:pt x="438" y="1838"/>
                    </a:lnTo>
                    <a:lnTo>
                      <a:pt x="434" y="1842"/>
                    </a:lnTo>
                    <a:lnTo>
                      <a:pt x="434" y="1846"/>
                    </a:lnTo>
                    <a:lnTo>
                      <a:pt x="434" y="1850"/>
                    </a:lnTo>
                    <a:lnTo>
                      <a:pt x="438" y="1854"/>
                    </a:lnTo>
                    <a:lnTo>
                      <a:pt x="442" y="1858"/>
                    </a:lnTo>
                    <a:lnTo>
                      <a:pt x="442" y="1858"/>
                    </a:lnTo>
                    <a:lnTo>
                      <a:pt x="450" y="1864"/>
                    </a:lnTo>
                    <a:lnTo>
                      <a:pt x="460" y="1868"/>
                    </a:lnTo>
                    <a:lnTo>
                      <a:pt x="470" y="1872"/>
                    </a:lnTo>
                    <a:lnTo>
                      <a:pt x="482" y="1874"/>
                    </a:lnTo>
                    <a:lnTo>
                      <a:pt x="496" y="1874"/>
                    </a:lnTo>
                    <a:lnTo>
                      <a:pt x="512" y="1870"/>
                    </a:lnTo>
                    <a:lnTo>
                      <a:pt x="528" y="1860"/>
                    </a:lnTo>
                    <a:lnTo>
                      <a:pt x="528" y="1860"/>
                    </a:lnTo>
                    <a:lnTo>
                      <a:pt x="532" y="1858"/>
                    </a:lnTo>
                    <a:lnTo>
                      <a:pt x="538" y="1856"/>
                    </a:lnTo>
                    <a:lnTo>
                      <a:pt x="546" y="1856"/>
                    </a:lnTo>
                    <a:lnTo>
                      <a:pt x="550" y="1854"/>
                    </a:lnTo>
                    <a:lnTo>
                      <a:pt x="554" y="1852"/>
                    </a:lnTo>
                    <a:lnTo>
                      <a:pt x="558" y="1848"/>
                    </a:lnTo>
                    <a:lnTo>
                      <a:pt x="562" y="1842"/>
                    </a:lnTo>
                    <a:lnTo>
                      <a:pt x="562" y="1842"/>
                    </a:lnTo>
                    <a:lnTo>
                      <a:pt x="574" y="1814"/>
                    </a:lnTo>
                    <a:lnTo>
                      <a:pt x="586" y="1776"/>
                    </a:lnTo>
                    <a:lnTo>
                      <a:pt x="596" y="1730"/>
                    </a:lnTo>
                    <a:lnTo>
                      <a:pt x="606" y="1672"/>
                    </a:lnTo>
                    <a:lnTo>
                      <a:pt x="614" y="1604"/>
                    </a:lnTo>
                    <a:lnTo>
                      <a:pt x="622" y="1524"/>
                    </a:lnTo>
                    <a:lnTo>
                      <a:pt x="628" y="1432"/>
                    </a:lnTo>
                    <a:lnTo>
                      <a:pt x="634" y="1326"/>
                    </a:lnTo>
                    <a:lnTo>
                      <a:pt x="634" y="1326"/>
                    </a:lnTo>
                    <a:lnTo>
                      <a:pt x="650" y="1338"/>
                    </a:lnTo>
                    <a:lnTo>
                      <a:pt x="672" y="1350"/>
                    </a:lnTo>
                    <a:lnTo>
                      <a:pt x="698" y="1362"/>
                    </a:lnTo>
                    <a:lnTo>
                      <a:pt x="730" y="1372"/>
                    </a:lnTo>
                    <a:lnTo>
                      <a:pt x="746" y="1376"/>
                    </a:lnTo>
                    <a:lnTo>
                      <a:pt x="762" y="1380"/>
                    </a:lnTo>
                    <a:lnTo>
                      <a:pt x="780" y="1382"/>
                    </a:lnTo>
                    <a:lnTo>
                      <a:pt x="796" y="1382"/>
                    </a:lnTo>
                    <a:lnTo>
                      <a:pt x="814" y="1380"/>
                    </a:lnTo>
                    <a:lnTo>
                      <a:pt x="832" y="1376"/>
                    </a:lnTo>
                    <a:lnTo>
                      <a:pt x="850" y="1370"/>
                    </a:lnTo>
                    <a:lnTo>
                      <a:pt x="866" y="1362"/>
                    </a:lnTo>
                    <a:lnTo>
                      <a:pt x="866" y="1362"/>
                    </a:lnTo>
                    <a:lnTo>
                      <a:pt x="906" y="1342"/>
                    </a:lnTo>
                    <a:lnTo>
                      <a:pt x="944" y="1328"/>
                    </a:lnTo>
                    <a:lnTo>
                      <a:pt x="978" y="1318"/>
                    </a:lnTo>
                    <a:lnTo>
                      <a:pt x="1008" y="1312"/>
                    </a:lnTo>
                    <a:lnTo>
                      <a:pt x="1032" y="1310"/>
                    </a:lnTo>
                    <a:lnTo>
                      <a:pt x="1050" y="1308"/>
                    </a:lnTo>
                    <a:lnTo>
                      <a:pt x="1066" y="1308"/>
                    </a:lnTo>
                    <a:lnTo>
                      <a:pt x="1066" y="1308"/>
                    </a:lnTo>
                    <a:lnTo>
                      <a:pt x="1048" y="1294"/>
                    </a:lnTo>
                    <a:lnTo>
                      <a:pt x="1032" y="1282"/>
                    </a:lnTo>
                    <a:lnTo>
                      <a:pt x="1018" y="1268"/>
                    </a:lnTo>
                    <a:lnTo>
                      <a:pt x="1006" y="1256"/>
                    </a:lnTo>
                    <a:lnTo>
                      <a:pt x="998" y="1242"/>
                    </a:lnTo>
                    <a:lnTo>
                      <a:pt x="988" y="1230"/>
                    </a:lnTo>
                    <a:lnTo>
                      <a:pt x="982" y="1218"/>
                    </a:lnTo>
                    <a:lnTo>
                      <a:pt x="978" y="1206"/>
                    </a:lnTo>
                    <a:lnTo>
                      <a:pt x="974" y="1194"/>
                    </a:lnTo>
                    <a:lnTo>
                      <a:pt x="972" y="1184"/>
                    </a:lnTo>
                    <a:lnTo>
                      <a:pt x="972" y="1172"/>
                    </a:lnTo>
                    <a:lnTo>
                      <a:pt x="972" y="1162"/>
                    </a:lnTo>
                    <a:lnTo>
                      <a:pt x="976" y="1142"/>
                    </a:lnTo>
                    <a:lnTo>
                      <a:pt x="986" y="1124"/>
                    </a:lnTo>
                    <a:lnTo>
                      <a:pt x="996" y="1106"/>
                    </a:lnTo>
                    <a:lnTo>
                      <a:pt x="1010" y="1092"/>
                    </a:lnTo>
                    <a:lnTo>
                      <a:pt x="1024" y="1078"/>
                    </a:lnTo>
                    <a:lnTo>
                      <a:pt x="1040" y="1066"/>
                    </a:lnTo>
                    <a:lnTo>
                      <a:pt x="1054" y="1058"/>
                    </a:lnTo>
                    <a:lnTo>
                      <a:pt x="1068" y="1050"/>
                    </a:lnTo>
                    <a:lnTo>
                      <a:pt x="1080" y="1046"/>
                    </a:lnTo>
                    <a:lnTo>
                      <a:pt x="1090" y="1042"/>
                    </a:lnTo>
                    <a:lnTo>
                      <a:pt x="1090" y="1042"/>
                    </a:lnTo>
                    <a:lnTo>
                      <a:pt x="1106" y="1038"/>
                    </a:lnTo>
                    <a:lnTo>
                      <a:pt x="1120" y="1030"/>
                    </a:lnTo>
                    <a:lnTo>
                      <a:pt x="1134" y="1018"/>
                    </a:lnTo>
                    <a:lnTo>
                      <a:pt x="1148" y="1006"/>
                    </a:lnTo>
                    <a:lnTo>
                      <a:pt x="1160" y="990"/>
                    </a:lnTo>
                    <a:lnTo>
                      <a:pt x="1170" y="974"/>
                    </a:lnTo>
                    <a:lnTo>
                      <a:pt x="1178" y="958"/>
                    </a:lnTo>
                    <a:lnTo>
                      <a:pt x="1182" y="942"/>
                    </a:lnTo>
                    <a:lnTo>
                      <a:pt x="1182" y="942"/>
                    </a:lnTo>
                    <a:lnTo>
                      <a:pt x="1186" y="920"/>
                    </a:lnTo>
                    <a:lnTo>
                      <a:pt x="1188" y="884"/>
                    </a:lnTo>
                    <a:lnTo>
                      <a:pt x="1186" y="842"/>
                    </a:lnTo>
                    <a:lnTo>
                      <a:pt x="1186" y="800"/>
                    </a:lnTo>
                    <a:lnTo>
                      <a:pt x="1182" y="762"/>
                    </a:lnTo>
                    <a:lnTo>
                      <a:pt x="1180" y="734"/>
                    </a:lnTo>
                    <a:lnTo>
                      <a:pt x="1178" y="724"/>
                    </a:lnTo>
                    <a:lnTo>
                      <a:pt x="1176" y="722"/>
                    </a:lnTo>
                    <a:lnTo>
                      <a:pt x="1172" y="722"/>
                    </a:lnTo>
                    <a:lnTo>
                      <a:pt x="1170" y="730"/>
                    </a:lnTo>
                    <a:lnTo>
                      <a:pt x="1170" y="730"/>
                    </a:lnTo>
                    <a:close/>
                  </a:path>
                </a:pathLst>
              </a:custGeom>
              <a:solidFill>
                <a:schemeClr val="accent1">
                  <a:alpha val="8000"/>
                </a:schemeClr>
              </a:solidFill>
              <a:ln w="9525">
                <a:noFill/>
                <a:round/>
                <a:headEnd/>
                <a:tailEnd/>
              </a:ln>
              <a:effectLst>
                <a:glow rad="50800">
                  <a:schemeClr val="accent1">
                    <a:alpha val="18000"/>
                  </a:schemeClr>
                </a:glow>
                <a:softEdge rad="25400"/>
              </a:effectLst>
            </p:spPr>
            <p:txBody>
              <a:bodyPr vert="horz" wrap="square" lIns="91440" tIns="45720" rIns="91440" bIns="45720" numCol="1" anchor="t" anchorCtr="0" compatLnSpc="1">
                <a:prstTxWarp prst="textNoShape">
                  <a:avLst/>
                </a:prstTxWarp>
              </a:bodyPr>
              <a:lstStyle/>
              <a:p>
                <a:endParaRPr lang="en-US"/>
              </a:p>
            </p:txBody>
          </p:sp>
          <p:sp>
            <p:nvSpPr>
              <p:cNvPr id="88" name="Freeform 39"/>
              <p:cNvSpPr>
                <a:spLocks noChangeAspect="1"/>
              </p:cNvSpPr>
              <p:nvPr/>
            </p:nvSpPr>
            <p:spPr bwMode="auto">
              <a:xfrm>
                <a:off x="8828844" y="1270466"/>
                <a:ext cx="315155" cy="776632"/>
              </a:xfrm>
              <a:custGeom>
                <a:avLst/>
                <a:gdLst>
                  <a:gd name="T0" fmla="*/ 60 w 280"/>
                  <a:gd name="T1" fmla="*/ 500 h 690"/>
                  <a:gd name="T2" fmla="*/ 70 w 280"/>
                  <a:gd name="T3" fmla="*/ 516 h 690"/>
                  <a:gd name="T4" fmla="*/ 78 w 280"/>
                  <a:gd name="T5" fmla="*/ 538 h 690"/>
                  <a:gd name="T6" fmla="*/ 82 w 280"/>
                  <a:gd name="T7" fmla="*/ 594 h 690"/>
                  <a:gd name="T8" fmla="*/ 82 w 280"/>
                  <a:gd name="T9" fmla="*/ 648 h 690"/>
                  <a:gd name="T10" fmla="*/ 78 w 280"/>
                  <a:gd name="T11" fmla="*/ 684 h 690"/>
                  <a:gd name="T12" fmla="*/ 78 w 280"/>
                  <a:gd name="T13" fmla="*/ 690 h 690"/>
                  <a:gd name="T14" fmla="*/ 110 w 280"/>
                  <a:gd name="T15" fmla="*/ 672 h 690"/>
                  <a:gd name="T16" fmla="*/ 158 w 280"/>
                  <a:gd name="T17" fmla="*/ 646 h 690"/>
                  <a:gd name="T18" fmla="*/ 210 w 280"/>
                  <a:gd name="T19" fmla="*/ 628 h 690"/>
                  <a:gd name="T20" fmla="*/ 244 w 280"/>
                  <a:gd name="T21" fmla="*/ 624 h 690"/>
                  <a:gd name="T22" fmla="*/ 252 w 280"/>
                  <a:gd name="T23" fmla="*/ 626 h 690"/>
                  <a:gd name="T24" fmla="*/ 280 w 280"/>
                  <a:gd name="T25" fmla="*/ 582 h 690"/>
                  <a:gd name="T26" fmla="*/ 280 w 280"/>
                  <a:gd name="T27" fmla="*/ 0 h 690"/>
                  <a:gd name="T28" fmla="*/ 250 w 280"/>
                  <a:gd name="T29" fmla="*/ 2 h 690"/>
                  <a:gd name="T30" fmla="*/ 216 w 280"/>
                  <a:gd name="T31" fmla="*/ 8 h 690"/>
                  <a:gd name="T32" fmla="*/ 192 w 280"/>
                  <a:gd name="T33" fmla="*/ 18 h 690"/>
                  <a:gd name="T34" fmla="*/ 174 w 280"/>
                  <a:gd name="T35" fmla="*/ 32 h 690"/>
                  <a:gd name="T36" fmla="*/ 152 w 280"/>
                  <a:gd name="T37" fmla="*/ 60 h 690"/>
                  <a:gd name="T38" fmla="*/ 146 w 280"/>
                  <a:gd name="T39" fmla="*/ 84 h 690"/>
                  <a:gd name="T40" fmla="*/ 168 w 280"/>
                  <a:gd name="T41" fmla="*/ 88 h 690"/>
                  <a:gd name="T42" fmla="*/ 202 w 280"/>
                  <a:gd name="T43" fmla="*/ 98 h 690"/>
                  <a:gd name="T44" fmla="*/ 222 w 280"/>
                  <a:gd name="T45" fmla="*/ 110 h 690"/>
                  <a:gd name="T46" fmla="*/ 230 w 280"/>
                  <a:gd name="T47" fmla="*/ 124 h 690"/>
                  <a:gd name="T48" fmla="*/ 230 w 280"/>
                  <a:gd name="T49" fmla="*/ 138 h 690"/>
                  <a:gd name="T50" fmla="*/ 220 w 280"/>
                  <a:gd name="T51" fmla="*/ 152 h 690"/>
                  <a:gd name="T52" fmla="*/ 192 w 280"/>
                  <a:gd name="T53" fmla="*/ 176 h 690"/>
                  <a:gd name="T54" fmla="*/ 142 w 280"/>
                  <a:gd name="T55" fmla="*/ 206 h 690"/>
                  <a:gd name="T56" fmla="*/ 58 w 280"/>
                  <a:gd name="T57" fmla="*/ 242 h 690"/>
                  <a:gd name="T58" fmla="*/ 0 w 280"/>
                  <a:gd name="T59" fmla="*/ 264 h 690"/>
                  <a:gd name="T60" fmla="*/ 20 w 280"/>
                  <a:gd name="T61" fmla="*/ 266 h 690"/>
                  <a:gd name="T62" fmla="*/ 52 w 280"/>
                  <a:gd name="T63" fmla="*/ 274 h 690"/>
                  <a:gd name="T64" fmla="*/ 78 w 280"/>
                  <a:gd name="T65" fmla="*/ 284 h 690"/>
                  <a:gd name="T66" fmla="*/ 96 w 280"/>
                  <a:gd name="T67" fmla="*/ 298 h 690"/>
                  <a:gd name="T68" fmla="*/ 108 w 280"/>
                  <a:gd name="T69" fmla="*/ 316 h 690"/>
                  <a:gd name="T70" fmla="*/ 116 w 280"/>
                  <a:gd name="T71" fmla="*/ 334 h 690"/>
                  <a:gd name="T72" fmla="*/ 116 w 280"/>
                  <a:gd name="T73" fmla="*/ 366 h 690"/>
                  <a:gd name="T74" fmla="*/ 108 w 280"/>
                  <a:gd name="T75" fmla="*/ 408 h 690"/>
                  <a:gd name="T76" fmla="*/ 90 w 280"/>
                  <a:gd name="T77" fmla="*/ 448 h 690"/>
                  <a:gd name="T78" fmla="*/ 66 w 280"/>
                  <a:gd name="T79" fmla="*/ 490 h 690"/>
                  <a:gd name="T80" fmla="*/ 60 w 280"/>
                  <a:gd name="T81" fmla="*/ 500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0" h="690">
                    <a:moveTo>
                      <a:pt x="60" y="500"/>
                    </a:moveTo>
                    <a:lnTo>
                      <a:pt x="60" y="500"/>
                    </a:lnTo>
                    <a:lnTo>
                      <a:pt x="66" y="506"/>
                    </a:lnTo>
                    <a:lnTo>
                      <a:pt x="70" y="516"/>
                    </a:lnTo>
                    <a:lnTo>
                      <a:pt x="74" y="526"/>
                    </a:lnTo>
                    <a:lnTo>
                      <a:pt x="78" y="538"/>
                    </a:lnTo>
                    <a:lnTo>
                      <a:pt x="82" y="566"/>
                    </a:lnTo>
                    <a:lnTo>
                      <a:pt x="82" y="594"/>
                    </a:lnTo>
                    <a:lnTo>
                      <a:pt x="82" y="622"/>
                    </a:lnTo>
                    <a:lnTo>
                      <a:pt x="82" y="648"/>
                    </a:lnTo>
                    <a:lnTo>
                      <a:pt x="78" y="684"/>
                    </a:lnTo>
                    <a:lnTo>
                      <a:pt x="78" y="684"/>
                    </a:lnTo>
                    <a:lnTo>
                      <a:pt x="76" y="690"/>
                    </a:lnTo>
                    <a:lnTo>
                      <a:pt x="78" y="690"/>
                    </a:lnTo>
                    <a:lnTo>
                      <a:pt x="78" y="690"/>
                    </a:lnTo>
                    <a:lnTo>
                      <a:pt x="110" y="672"/>
                    </a:lnTo>
                    <a:lnTo>
                      <a:pt x="132" y="658"/>
                    </a:lnTo>
                    <a:lnTo>
                      <a:pt x="158" y="646"/>
                    </a:lnTo>
                    <a:lnTo>
                      <a:pt x="184" y="636"/>
                    </a:lnTo>
                    <a:lnTo>
                      <a:pt x="210" y="628"/>
                    </a:lnTo>
                    <a:lnTo>
                      <a:pt x="234" y="624"/>
                    </a:lnTo>
                    <a:lnTo>
                      <a:pt x="244" y="624"/>
                    </a:lnTo>
                    <a:lnTo>
                      <a:pt x="252" y="626"/>
                    </a:lnTo>
                    <a:lnTo>
                      <a:pt x="252" y="626"/>
                    </a:lnTo>
                    <a:lnTo>
                      <a:pt x="260" y="612"/>
                    </a:lnTo>
                    <a:lnTo>
                      <a:pt x="280" y="582"/>
                    </a:lnTo>
                    <a:lnTo>
                      <a:pt x="280" y="0"/>
                    </a:lnTo>
                    <a:lnTo>
                      <a:pt x="280" y="0"/>
                    </a:lnTo>
                    <a:lnTo>
                      <a:pt x="250" y="2"/>
                    </a:lnTo>
                    <a:lnTo>
                      <a:pt x="250" y="2"/>
                    </a:lnTo>
                    <a:lnTo>
                      <a:pt x="232" y="4"/>
                    </a:lnTo>
                    <a:lnTo>
                      <a:pt x="216" y="8"/>
                    </a:lnTo>
                    <a:lnTo>
                      <a:pt x="204" y="12"/>
                    </a:lnTo>
                    <a:lnTo>
                      <a:pt x="192" y="18"/>
                    </a:lnTo>
                    <a:lnTo>
                      <a:pt x="182" y="24"/>
                    </a:lnTo>
                    <a:lnTo>
                      <a:pt x="174" y="32"/>
                    </a:lnTo>
                    <a:lnTo>
                      <a:pt x="160" y="46"/>
                    </a:lnTo>
                    <a:lnTo>
                      <a:pt x="152" y="60"/>
                    </a:lnTo>
                    <a:lnTo>
                      <a:pt x="148" y="72"/>
                    </a:lnTo>
                    <a:lnTo>
                      <a:pt x="146" y="84"/>
                    </a:lnTo>
                    <a:lnTo>
                      <a:pt x="146" y="84"/>
                    </a:lnTo>
                    <a:lnTo>
                      <a:pt x="168" y="88"/>
                    </a:lnTo>
                    <a:lnTo>
                      <a:pt x="186" y="94"/>
                    </a:lnTo>
                    <a:lnTo>
                      <a:pt x="202" y="98"/>
                    </a:lnTo>
                    <a:lnTo>
                      <a:pt x="214" y="104"/>
                    </a:lnTo>
                    <a:lnTo>
                      <a:pt x="222" y="110"/>
                    </a:lnTo>
                    <a:lnTo>
                      <a:pt x="228" y="116"/>
                    </a:lnTo>
                    <a:lnTo>
                      <a:pt x="230" y="124"/>
                    </a:lnTo>
                    <a:lnTo>
                      <a:pt x="230" y="130"/>
                    </a:lnTo>
                    <a:lnTo>
                      <a:pt x="230" y="138"/>
                    </a:lnTo>
                    <a:lnTo>
                      <a:pt x="226" y="146"/>
                    </a:lnTo>
                    <a:lnTo>
                      <a:pt x="220" y="152"/>
                    </a:lnTo>
                    <a:lnTo>
                      <a:pt x="212" y="160"/>
                    </a:lnTo>
                    <a:lnTo>
                      <a:pt x="192" y="176"/>
                    </a:lnTo>
                    <a:lnTo>
                      <a:pt x="168" y="190"/>
                    </a:lnTo>
                    <a:lnTo>
                      <a:pt x="142" y="206"/>
                    </a:lnTo>
                    <a:lnTo>
                      <a:pt x="114" y="218"/>
                    </a:lnTo>
                    <a:lnTo>
                      <a:pt x="58" y="242"/>
                    </a:lnTo>
                    <a:lnTo>
                      <a:pt x="16" y="258"/>
                    </a:lnTo>
                    <a:lnTo>
                      <a:pt x="0" y="264"/>
                    </a:lnTo>
                    <a:lnTo>
                      <a:pt x="0" y="264"/>
                    </a:lnTo>
                    <a:lnTo>
                      <a:pt x="20" y="266"/>
                    </a:lnTo>
                    <a:lnTo>
                      <a:pt x="38" y="270"/>
                    </a:lnTo>
                    <a:lnTo>
                      <a:pt x="52" y="274"/>
                    </a:lnTo>
                    <a:lnTo>
                      <a:pt x="66" y="278"/>
                    </a:lnTo>
                    <a:lnTo>
                      <a:pt x="78" y="284"/>
                    </a:lnTo>
                    <a:lnTo>
                      <a:pt x="88" y="290"/>
                    </a:lnTo>
                    <a:lnTo>
                      <a:pt x="96" y="298"/>
                    </a:lnTo>
                    <a:lnTo>
                      <a:pt x="104" y="306"/>
                    </a:lnTo>
                    <a:lnTo>
                      <a:pt x="108" y="316"/>
                    </a:lnTo>
                    <a:lnTo>
                      <a:pt x="112" y="324"/>
                    </a:lnTo>
                    <a:lnTo>
                      <a:pt x="116" y="334"/>
                    </a:lnTo>
                    <a:lnTo>
                      <a:pt x="116" y="344"/>
                    </a:lnTo>
                    <a:lnTo>
                      <a:pt x="116" y="366"/>
                    </a:lnTo>
                    <a:lnTo>
                      <a:pt x="114" y="386"/>
                    </a:lnTo>
                    <a:lnTo>
                      <a:pt x="108" y="408"/>
                    </a:lnTo>
                    <a:lnTo>
                      <a:pt x="100" y="428"/>
                    </a:lnTo>
                    <a:lnTo>
                      <a:pt x="90" y="448"/>
                    </a:lnTo>
                    <a:lnTo>
                      <a:pt x="82" y="464"/>
                    </a:lnTo>
                    <a:lnTo>
                      <a:pt x="66" y="490"/>
                    </a:lnTo>
                    <a:lnTo>
                      <a:pt x="60" y="500"/>
                    </a:lnTo>
                    <a:lnTo>
                      <a:pt x="60" y="500"/>
                    </a:lnTo>
                    <a:close/>
                  </a:path>
                </a:pathLst>
              </a:custGeom>
              <a:solidFill>
                <a:schemeClr val="accent1">
                  <a:alpha val="8000"/>
                </a:schemeClr>
              </a:solidFill>
              <a:ln>
                <a:noFill/>
              </a:ln>
              <a:effectLst>
                <a:glow rad="50800">
                  <a:schemeClr val="accent1">
                    <a:alpha val="18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8"/>
              <p:cNvSpPr>
                <a:spLocks noChangeAspect="1"/>
              </p:cNvSpPr>
              <p:nvPr/>
            </p:nvSpPr>
            <p:spPr bwMode="auto">
              <a:xfrm>
                <a:off x="10820" y="5117153"/>
                <a:ext cx="692706" cy="903148"/>
              </a:xfrm>
              <a:custGeom>
                <a:avLst/>
                <a:gdLst>
                  <a:gd name="T0" fmla="*/ 628 w 632"/>
                  <a:gd name="T1" fmla="*/ 772 h 824"/>
                  <a:gd name="T2" fmla="*/ 572 w 632"/>
                  <a:gd name="T3" fmla="*/ 684 h 824"/>
                  <a:gd name="T4" fmla="*/ 520 w 632"/>
                  <a:gd name="T5" fmla="*/ 616 h 824"/>
                  <a:gd name="T6" fmla="*/ 500 w 632"/>
                  <a:gd name="T7" fmla="*/ 560 h 824"/>
                  <a:gd name="T8" fmla="*/ 486 w 632"/>
                  <a:gd name="T9" fmla="*/ 432 h 824"/>
                  <a:gd name="T10" fmla="*/ 496 w 632"/>
                  <a:gd name="T11" fmla="*/ 306 h 824"/>
                  <a:gd name="T12" fmla="*/ 496 w 632"/>
                  <a:gd name="T13" fmla="*/ 272 h 824"/>
                  <a:gd name="T14" fmla="*/ 486 w 632"/>
                  <a:gd name="T15" fmla="*/ 232 h 824"/>
                  <a:gd name="T16" fmla="*/ 456 w 632"/>
                  <a:gd name="T17" fmla="*/ 196 h 824"/>
                  <a:gd name="T18" fmla="*/ 434 w 632"/>
                  <a:gd name="T19" fmla="*/ 184 h 824"/>
                  <a:gd name="T20" fmla="*/ 408 w 632"/>
                  <a:gd name="T21" fmla="*/ 236 h 824"/>
                  <a:gd name="T22" fmla="*/ 384 w 632"/>
                  <a:gd name="T23" fmla="*/ 260 h 824"/>
                  <a:gd name="T24" fmla="*/ 362 w 632"/>
                  <a:gd name="T25" fmla="*/ 256 h 824"/>
                  <a:gd name="T26" fmla="*/ 344 w 632"/>
                  <a:gd name="T27" fmla="*/ 234 h 824"/>
                  <a:gd name="T28" fmla="*/ 312 w 632"/>
                  <a:gd name="T29" fmla="*/ 154 h 824"/>
                  <a:gd name="T30" fmla="*/ 284 w 632"/>
                  <a:gd name="T31" fmla="*/ 18 h 824"/>
                  <a:gd name="T32" fmla="*/ 276 w 632"/>
                  <a:gd name="T33" fmla="*/ 18 h 824"/>
                  <a:gd name="T34" fmla="*/ 254 w 632"/>
                  <a:gd name="T35" fmla="*/ 64 h 824"/>
                  <a:gd name="T36" fmla="*/ 228 w 632"/>
                  <a:gd name="T37" fmla="*/ 90 h 824"/>
                  <a:gd name="T38" fmla="*/ 198 w 632"/>
                  <a:gd name="T39" fmla="*/ 100 h 824"/>
                  <a:gd name="T40" fmla="*/ 156 w 632"/>
                  <a:gd name="T41" fmla="*/ 96 h 824"/>
                  <a:gd name="T42" fmla="*/ 96 w 632"/>
                  <a:gd name="T43" fmla="*/ 66 h 824"/>
                  <a:gd name="T44" fmla="*/ 42 w 632"/>
                  <a:gd name="T45" fmla="*/ 18 h 824"/>
                  <a:gd name="T46" fmla="*/ 26 w 632"/>
                  <a:gd name="T47" fmla="*/ 14 h 824"/>
                  <a:gd name="T48" fmla="*/ 0 w 632"/>
                  <a:gd name="T49" fmla="*/ 456 h 824"/>
                  <a:gd name="T50" fmla="*/ 80 w 632"/>
                  <a:gd name="T51" fmla="*/ 482 h 824"/>
                  <a:gd name="T52" fmla="*/ 124 w 632"/>
                  <a:gd name="T53" fmla="*/ 506 h 824"/>
                  <a:gd name="T54" fmla="*/ 146 w 632"/>
                  <a:gd name="T55" fmla="*/ 536 h 824"/>
                  <a:gd name="T56" fmla="*/ 134 w 632"/>
                  <a:gd name="T57" fmla="*/ 568 h 824"/>
                  <a:gd name="T58" fmla="*/ 76 w 632"/>
                  <a:gd name="T59" fmla="*/ 604 h 824"/>
                  <a:gd name="T60" fmla="*/ 82 w 632"/>
                  <a:gd name="T61" fmla="*/ 616 h 824"/>
                  <a:gd name="T62" fmla="*/ 122 w 632"/>
                  <a:gd name="T63" fmla="*/ 630 h 824"/>
                  <a:gd name="T64" fmla="*/ 182 w 632"/>
                  <a:gd name="T65" fmla="*/ 626 h 824"/>
                  <a:gd name="T66" fmla="*/ 300 w 632"/>
                  <a:gd name="T67" fmla="*/ 610 h 824"/>
                  <a:gd name="T68" fmla="*/ 422 w 632"/>
                  <a:gd name="T69" fmla="*/ 616 h 824"/>
                  <a:gd name="T70" fmla="*/ 476 w 632"/>
                  <a:gd name="T71" fmla="*/ 630 h 824"/>
                  <a:gd name="T72" fmla="*/ 526 w 632"/>
                  <a:gd name="T73" fmla="*/ 674 h 824"/>
                  <a:gd name="T74" fmla="*/ 576 w 632"/>
                  <a:gd name="T75" fmla="*/ 748 h 824"/>
                  <a:gd name="T76" fmla="*/ 594 w 632"/>
                  <a:gd name="T77" fmla="*/ 796 h 824"/>
                  <a:gd name="T78" fmla="*/ 592 w 632"/>
                  <a:gd name="T79" fmla="*/ 818 h 824"/>
                  <a:gd name="T80" fmla="*/ 598 w 632"/>
                  <a:gd name="T81" fmla="*/ 824 h 824"/>
                  <a:gd name="T82" fmla="*/ 612 w 632"/>
                  <a:gd name="T83" fmla="*/ 822 h 824"/>
                  <a:gd name="T84" fmla="*/ 624 w 632"/>
                  <a:gd name="T85" fmla="*/ 808 h 824"/>
                  <a:gd name="T86" fmla="*/ 630 w 632"/>
                  <a:gd name="T87" fmla="*/ 796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2" h="824">
                    <a:moveTo>
                      <a:pt x="632" y="784"/>
                    </a:moveTo>
                    <a:lnTo>
                      <a:pt x="632" y="784"/>
                    </a:lnTo>
                    <a:lnTo>
                      <a:pt x="628" y="772"/>
                    </a:lnTo>
                    <a:lnTo>
                      <a:pt x="622" y="760"/>
                    </a:lnTo>
                    <a:lnTo>
                      <a:pt x="602" y="726"/>
                    </a:lnTo>
                    <a:lnTo>
                      <a:pt x="572" y="684"/>
                    </a:lnTo>
                    <a:lnTo>
                      <a:pt x="530" y="632"/>
                    </a:lnTo>
                    <a:lnTo>
                      <a:pt x="530" y="632"/>
                    </a:lnTo>
                    <a:lnTo>
                      <a:pt x="520" y="616"/>
                    </a:lnTo>
                    <a:lnTo>
                      <a:pt x="512" y="598"/>
                    </a:lnTo>
                    <a:lnTo>
                      <a:pt x="504" y="580"/>
                    </a:lnTo>
                    <a:lnTo>
                      <a:pt x="500" y="560"/>
                    </a:lnTo>
                    <a:lnTo>
                      <a:pt x="492" y="520"/>
                    </a:lnTo>
                    <a:lnTo>
                      <a:pt x="486" y="476"/>
                    </a:lnTo>
                    <a:lnTo>
                      <a:pt x="486" y="432"/>
                    </a:lnTo>
                    <a:lnTo>
                      <a:pt x="488" y="388"/>
                    </a:lnTo>
                    <a:lnTo>
                      <a:pt x="490" y="346"/>
                    </a:lnTo>
                    <a:lnTo>
                      <a:pt x="496" y="306"/>
                    </a:lnTo>
                    <a:lnTo>
                      <a:pt x="496" y="306"/>
                    </a:lnTo>
                    <a:lnTo>
                      <a:pt x="496" y="288"/>
                    </a:lnTo>
                    <a:lnTo>
                      <a:pt x="496" y="272"/>
                    </a:lnTo>
                    <a:lnTo>
                      <a:pt x="494" y="256"/>
                    </a:lnTo>
                    <a:lnTo>
                      <a:pt x="492" y="244"/>
                    </a:lnTo>
                    <a:lnTo>
                      <a:pt x="486" y="232"/>
                    </a:lnTo>
                    <a:lnTo>
                      <a:pt x="482" y="222"/>
                    </a:lnTo>
                    <a:lnTo>
                      <a:pt x="470" y="206"/>
                    </a:lnTo>
                    <a:lnTo>
                      <a:pt x="456" y="196"/>
                    </a:lnTo>
                    <a:lnTo>
                      <a:pt x="446" y="188"/>
                    </a:lnTo>
                    <a:lnTo>
                      <a:pt x="434" y="184"/>
                    </a:lnTo>
                    <a:lnTo>
                      <a:pt x="434" y="184"/>
                    </a:lnTo>
                    <a:lnTo>
                      <a:pt x="424" y="206"/>
                    </a:lnTo>
                    <a:lnTo>
                      <a:pt x="416" y="222"/>
                    </a:lnTo>
                    <a:lnTo>
                      <a:pt x="408" y="236"/>
                    </a:lnTo>
                    <a:lnTo>
                      <a:pt x="400" y="248"/>
                    </a:lnTo>
                    <a:lnTo>
                      <a:pt x="392" y="254"/>
                    </a:lnTo>
                    <a:lnTo>
                      <a:pt x="384" y="260"/>
                    </a:lnTo>
                    <a:lnTo>
                      <a:pt x="376" y="260"/>
                    </a:lnTo>
                    <a:lnTo>
                      <a:pt x="370" y="260"/>
                    </a:lnTo>
                    <a:lnTo>
                      <a:pt x="362" y="256"/>
                    </a:lnTo>
                    <a:lnTo>
                      <a:pt x="356" y="250"/>
                    </a:lnTo>
                    <a:lnTo>
                      <a:pt x="350" y="244"/>
                    </a:lnTo>
                    <a:lnTo>
                      <a:pt x="344" y="234"/>
                    </a:lnTo>
                    <a:lnTo>
                      <a:pt x="332" y="212"/>
                    </a:lnTo>
                    <a:lnTo>
                      <a:pt x="322" y="184"/>
                    </a:lnTo>
                    <a:lnTo>
                      <a:pt x="312" y="154"/>
                    </a:lnTo>
                    <a:lnTo>
                      <a:pt x="304" y="122"/>
                    </a:lnTo>
                    <a:lnTo>
                      <a:pt x="292" y="62"/>
                    </a:lnTo>
                    <a:lnTo>
                      <a:pt x="284" y="18"/>
                    </a:lnTo>
                    <a:lnTo>
                      <a:pt x="282" y="0"/>
                    </a:lnTo>
                    <a:lnTo>
                      <a:pt x="282" y="0"/>
                    </a:lnTo>
                    <a:lnTo>
                      <a:pt x="276" y="18"/>
                    </a:lnTo>
                    <a:lnTo>
                      <a:pt x="270" y="36"/>
                    </a:lnTo>
                    <a:lnTo>
                      <a:pt x="262" y="50"/>
                    </a:lnTo>
                    <a:lnTo>
                      <a:pt x="254" y="64"/>
                    </a:lnTo>
                    <a:lnTo>
                      <a:pt x="246" y="74"/>
                    </a:lnTo>
                    <a:lnTo>
                      <a:pt x="238" y="82"/>
                    </a:lnTo>
                    <a:lnTo>
                      <a:pt x="228" y="90"/>
                    </a:lnTo>
                    <a:lnTo>
                      <a:pt x="218" y="94"/>
                    </a:lnTo>
                    <a:lnTo>
                      <a:pt x="208" y="98"/>
                    </a:lnTo>
                    <a:lnTo>
                      <a:pt x="198" y="100"/>
                    </a:lnTo>
                    <a:lnTo>
                      <a:pt x="188" y="100"/>
                    </a:lnTo>
                    <a:lnTo>
                      <a:pt x="178" y="100"/>
                    </a:lnTo>
                    <a:lnTo>
                      <a:pt x="156" y="96"/>
                    </a:lnTo>
                    <a:lnTo>
                      <a:pt x="136" y="88"/>
                    </a:lnTo>
                    <a:lnTo>
                      <a:pt x="116" y="78"/>
                    </a:lnTo>
                    <a:lnTo>
                      <a:pt x="96" y="66"/>
                    </a:lnTo>
                    <a:lnTo>
                      <a:pt x="80" y="52"/>
                    </a:lnTo>
                    <a:lnTo>
                      <a:pt x="64" y="40"/>
                    </a:lnTo>
                    <a:lnTo>
                      <a:pt x="42" y="18"/>
                    </a:lnTo>
                    <a:lnTo>
                      <a:pt x="34" y="10"/>
                    </a:lnTo>
                    <a:lnTo>
                      <a:pt x="34" y="10"/>
                    </a:lnTo>
                    <a:lnTo>
                      <a:pt x="26" y="14"/>
                    </a:lnTo>
                    <a:lnTo>
                      <a:pt x="18" y="16"/>
                    </a:lnTo>
                    <a:lnTo>
                      <a:pt x="0" y="20"/>
                    </a:lnTo>
                    <a:lnTo>
                      <a:pt x="0" y="456"/>
                    </a:lnTo>
                    <a:lnTo>
                      <a:pt x="0" y="456"/>
                    </a:lnTo>
                    <a:lnTo>
                      <a:pt x="42" y="468"/>
                    </a:lnTo>
                    <a:lnTo>
                      <a:pt x="80" y="482"/>
                    </a:lnTo>
                    <a:lnTo>
                      <a:pt x="96" y="490"/>
                    </a:lnTo>
                    <a:lnTo>
                      <a:pt x="112" y="498"/>
                    </a:lnTo>
                    <a:lnTo>
                      <a:pt x="124" y="506"/>
                    </a:lnTo>
                    <a:lnTo>
                      <a:pt x="136" y="516"/>
                    </a:lnTo>
                    <a:lnTo>
                      <a:pt x="142" y="526"/>
                    </a:lnTo>
                    <a:lnTo>
                      <a:pt x="146" y="536"/>
                    </a:lnTo>
                    <a:lnTo>
                      <a:pt x="146" y="546"/>
                    </a:lnTo>
                    <a:lnTo>
                      <a:pt x="142" y="556"/>
                    </a:lnTo>
                    <a:lnTo>
                      <a:pt x="134" y="568"/>
                    </a:lnTo>
                    <a:lnTo>
                      <a:pt x="120" y="580"/>
                    </a:lnTo>
                    <a:lnTo>
                      <a:pt x="100" y="592"/>
                    </a:lnTo>
                    <a:lnTo>
                      <a:pt x="76" y="604"/>
                    </a:lnTo>
                    <a:lnTo>
                      <a:pt x="76" y="604"/>
                    </a:lnTo>
                    <a:lnTo>
                      <a:pt x="78" y="610"/>
                    </a:lnTo>
                    <a:lnTo>
                      <a:pt x="82" y="616"/>
                    </a:lnTo>
                    <a:lnTo>
                      <a:pt x="90" y="622"/>
                    </a:lnTo>
                    <a:lnTo>
                      <a:pt x="104" y="626"/>
                    </a:lnTo>
                    <a:lnTo>
                      <a:pt x="122" y="630"/>
                    </a:lnTo>
                    <a:lnTo>
                      <a:pt x="148" y="630"/>
                    </a:lnTo>
                    <a:lnTo>
                      <a:pt x="182" y="626"/>
                    </a:lnTo>
                    <a:lnTo>
                      <a:pt x="182" y="626"/>
                    </a:lnTo>
                    <a:lnTo>
                      <a:pt x="220" y="620"/>
                    </a:lnTo>
                    <a:lnTo>
                      <a:pt x="260" y="614"/>
                    </a:lnTo>
                    <a:lnTo>
                      <a:pt x="300" y="610"/>
                    </a:lnTo>
                    <a:lnTo>
                      <a:pt x="342" y="610"/>
                    </a:lnTo>
                    <a:lnTo>
                      <a:pt x="382" y="610"/>
                    </a:lnTo>
                    <a:lnTo>
                      <a:pt x="422" y="616"/>
                    </a:lnTo>
                    <a:lnTo>
                      <a:pt x="440" y="620"/>
                    </a:lnTo>
                    <a:lnTo>
                      <a:pt x="458" y="624"/>
                    </a:lnTo>
                    <a:lnTo>
                      <a:pt x="476" y="630"/>
                    </a:lnTo>
                    <a:lnTo>
                      <a:pt x="492" y="636"/>
                    </a:lnTo>
                    <a:lnTo>
                      <a:pt x="492" y="636"/>
                    </a:lnTo>
                    <a:lnTo>
                      <a:pt x="526" y="674"/>
                    </a:lnTo>
                    <a:lnTo>
                      <a:pt x="544" y="698"/>
                    </a:lnTo>
                    <a:lnTo>
                      <a:pt x="562" y="722"/>
                    </a:lnTo>
                    <a:lnTo>
                      <a:pt x="576" y="748"/>
                    </a:lnTo>
                    <a:lnTo>
                      <a:pt x="588" y="772"/>
                    </a:lnTo>
                    <a:lnTo>
                      <a:pt x="590" y="784"/>
                    </a:lnTo>
                    <a:lnTo>
                      <a:pt x="594" y="796"/>
                    </a:lnTo>
                    <a:lnTo>
                      <a:pt x="594" y="806"/>
                    </a:lnTo>
                    <a:lnTo>
                      <a:pt x="592" y="818"/>
                    </a:lnTo>
                    <a:lnTo>
                      <a:pt x="592" y="818"/>
                    </a:lnTo>
                    <a:lnTo>
                      <a:pt x="592" y="822"/>
                    </a:lnTo>
                    <a:lnTo>
                      <a:pt x="594" y="824"/>
                    </a:lnTo>
                    <a:lnTo>
                      <a:pt x="598" y="824"/>
                    </a:lnTo>
                    <a:lnTo>
                      <a:pt x="598" y="824"/>
                    </a:lnTo>
                    <a:lnTo>
                      <a:pt x="602" y="824"/>
                    </a:lnTo>
                    <a:lnTo>
                      <a:pt x="612" y="822"/>
                    </a:lnTo>
                    <a:lnTo>
                      <a:pt x="616" y="818"/>
                    </a:lnTo>
                    <a:lnTo>
                      <a:pt x="620" y="814"/>
                    </a:lnTo>
                    <a:lnTo>
                      <a:pt x="624" y="808"/>
                    </a:lnTo>
                    <a:lnTo>
                      <a:pt x="626" y="800"/>
                    </a:lnTo>
                    <a:lnTo>
                      <a:pt x="626" y="800"/>
                    </a:lnTo>
                    <a:lnTo>
                      <a:pt x="630" y="796"/>
                    </a:lnTo>
                    <a:lnTo>
                      <a:pt x="632" y="792"/>
                    </a:lnTo>
                    <a:lnTo>
                      <a:pt x="632" y="784"/>
                    </a:lnTo>
                    <a:close/>
                  </a:path>
                </a:pathLst>
              </a:custGeom>
              <a:solidFill>
                <a:schemeClr val="accent1">
                  <a:alpha val="8000"/>
                </a:schemeClr>
              </a:solidFill>
              <a:ln>
                <a:noFill/>
              </a:ln>
              <a:effectLst>
                <a:glow rad="50800">
                  <a:schemeClr val="accent1">
                    <a:alpha val="18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7"/>
              <p:cNvSpPr>
                <a:spLocks noChangeAspect="1"/>
              </p:cNvSpPr>
              <p:nvPr/>
            </p:nvSpPr>
            <p:spPr bwMode="auto">
              <a:xfrm>
                <a:off x="1" y="2438400"/>
                <a:ext cx="453574" cy="852529"/>
              </a:xfrm>
              <a:custGeom>
                <a:avLst/>
                <a:gdLst>
                  <a:gd name="T0" fmla="*/ 194 w 382"/>
                  <a:gd name="T1" fmla="*/ 442 h 718"/>
                  <a:gd name="T2" fmla="*/ 238 w 382"/>
                  <a:gd name="T3" fmla="*/ 410 h 718"/>
                  <a:gd name="T4" fmla="*/ 264 w 382"/>
                  <a:gd name="T5" fmla="*/ 368 h 718"/>
                  <a:gd name="T6" fmla="*/ 270 w 382"/>
                  <a:gd name="T7" fmla="*/ 334 h 718"/>
                  <a:gd name="T8" fmla="*/ 292 w 382"/>
                  <a:gd name="T9" fmla="*/ 278 h 718"/>
                  <a:gd name="T10" fmla="*/ 310 w 382"/>
                  <a:gd name="T11" fmla="*/ 250 h 718"/>
                  <a:gd name="T12" fmla="*/ 248 w 382"/>
                  <a:gd name="T13" fmla="*/ 258 h 718"/>
                  <a:gd name="T14" fmla="*/ 212 w 382"/>
                  <a:gd name="T15" fmla="*/ 242 h 718"/>
                  <a:gd name="T16" fmla="*/ 194 w 382"/>
                  <a:gd name="T17" fmla="*/ 212 h 718"/>
                  <a:gd name="T18" fmla="*/ 194 w 382"/>
                  <a:gd name="T19" fmla="*/ 160 h 718"/>
                  <a:gd name="T20" fmla="*/ 200 w 382"/>
                  <a:gd name="T21" fmla="*/ 140 h 718"/>
                  <a:gd name="T22" fmla="*/ 200 w 382"/>
                  <a:gd name="T23" fmla="*/ 110 h 718"/>
                  <a:gd name="T24" fmla="*/ 184 w 382"/>
                  <a:gd name="T25" fmla="*/ 72 h 718"/>
                  <a:gd name="T26" fmla="*/ 158 w 382"/>
                  <a:gd name="T27" fmla="*/ 50 h 718"/>
                  <a:gd name="T28" fmla="*/ 80 w 382"/>
                  <a:gd name="T29" fmla="*/ 0 h 718"/>
                  <a:gd name="T30" fmla="*/ 84 w 382"/>
                  <a:gd name="T31" fmla="*/ 6 h 718"/>
                  <a:gd name="T32" fmla="*/ 96 w 382"/>
                  <a:gd name="T33" fmla="*/ 38 h 718"/>
                  <a:gd name="T34" fmla="*/ 94 w 382"/>
                  <a:gd name="T35" fmla="*/ 70 h 718"/>
                  <a:gd name="T36" fmla="*/ 80 w 382"/>
                  <a:gd name="T37" fmla="*/ 66 h 718"/>
                  <a:gd name="T38" fmla="*/ 48 w 382"/>
                  <a:gd name="T39" fmla="*/ 82 h 718"/>
                  <a:gd name="T40" fmla="*/ 34 w 382"/>
                  <a:gd name="T41" fmla="*/ 106 h 718"/>
                  <a:gd name="T42" fmla="*/ 26 w 382"/>
                  <a:gd name="T43" fmla="*/ 138 h 718"/>
                  <a:gd name="T44" fmla="*/ 24 w 382"/>
                  <a:gd name="T45" fmla="*/ 194 h 718"/>
                  <a:gd name="T46" fmla="*/ 22 w 382"/>
                  <a:gd name="T47" fmla="*/ 204 h 718"/>
                  <a:gd name="T48" fmla="*/ 20 w 382"/>
                  <a:gd name="T49" fmla="*/ 202 h 718"/>
                  <a:gd name="T50" fmla="*/ 0 w 382"/>
                  <a:gd name="T51" fmla="*/ 662 h 718"/>
                  <a:gd name="T52" fmla="*/ 30 w 382"/>
                  <a:gd name="T53" fmla="*/ 636 h 718"/>
                  <a:gd name="T54" fmla="*/ 80 w 382"/>
                  <a:gd name="T55" fmla="*/ 606 h 718"/>
                  <a:gd name="T56" fmla="*/ 108 w 382"/>
                  <a:gd name="T57" fmla="*/ 586 h 718"/>
                  <a:gd name="T58" fmla="*/ 132 w 382"/>
                  <a:gd name="T59" fmla="*/ 542 h 718"/>
                  <a:gd name="T60" fmla="*/ 144 w 382"/>
                  <a:gd name="T61" fmla="*/ 484 h 718"/>
                  <a:gd name="T62" fmla="*/ 220 w 382"/>
                  <a:gd name="T63" fmla="*/ 544 h 718"/>
                  <a:gd name="T64" fmla="*/ 300 w 382"/>
                  <a:gd name="T65" fmla="*/ 626 h 718"/>
                  <a:gd name="T66" fmla="*/ 330 w 382"/>
                  <a:gd name="T67" fmla="*/ 678 h 718"/>
                  <a:gd name="T68" fmla="*/ 336 w 382"/>
                  <a:gd name="T69" fmla="*/ 710 h 718"/>
                  <a:gd name="T70" fmla="*/ 340 w 382"/>
                  <a:gd name="T71" fmla="*/ 718 h 718"/>
                  <a:gd name="T72" fmla="*/ 352 w 382"/>
                  <a:gd name="T73" fmla="*/ 716 h 718"/>
                  <a:gd name="T74" fmla="*/ 372 w 382"/>
                  <a:gd name="T75" fmla="*/ 698 h 718"/>
                  <a:gd name="T76" fmla="*/ 376 w 382"/>
                  <a:gd name="T77" fmla="*/ 680 h 718"/>
                  <a:gd name="T78" fmla="*/ 382 w 382"/>
                  <a:gd name="T79" fmla="*/ 666 h 718"/>
                  <a:gd name="T80" fmla="*/ 372 w 382"/>
                  <a:gd name="T81" fmla="*/ 644 h 718"/>
                  <a:gd name="T82" fmla="*/ 318 w 382"/>
                  <a:gd name="T83" fmla="*/ 582 h 718"/>
                  <a:gd name="T84" fmla="*/ 170 w 382"/>
                  <a:gd name="T85" fmla="*/ 45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2" h="718">
                    <a:moveTo>
                      <a:pt x="170" y="452"/>
                    </a:moveTo>
                    <a:lnTo>
                      <a:pt x="170" y="452"/>
                    </a:lnTo>
                    <a:lnTo>
                      <a:pt x="194" y="442"/>
                    </a:lnTo>
                    <a:lnTo>
                      <a:pt x="208" y="434"/>
                    </a:lnTo>
                    <a:lnTo>
                      <a:pt x="224" y="424"/>
                    </a:lnTo>
                    <a:lnTo>
                      <a:pt x="238" y="410"/>
                    </a:lnTo>
                    <a:lnTo>
                      <a:pt x="250" y="396"/>
                    </a:lnTo>
                    <a:lnTo>
                      <a:pt x="260" y="378"/>
                    </a:lnTo>
                    <a:lnTo>
                      <a:pt x="264" y="368"/>
                    </a:lnTo>
                    <a:lnTo>
                      <a:pt x="266" y="358"/>
                    </a:lnTo>
                    <a:lnTo>
                      <a:pt x="266" y="358"/>
                    </a:lnTo>
                    <a:lnTo>
                      <a:pt x="270" y="334"/>
                    </a:lnTo>
                    <a:lnTo>
                      <a:pt x="276" y="312"/>
                    </a:lnTo>
                    <a:lnTo>
                      <a:pt x="284" y="294"/>
                    </a:lnTo>
                    <a:lnTo>
                      <a:pt x="292" y="278"/>
                    </a:lnTo>
                    <a:lnTo>
                      <a:pt x="304" y="256"/>
                    </a:lnTo>
                    <a:lnTo>
                      <a:pt x="310" y="250"/>
                    </a:lnTo>
                    <a:lnTo>
                      <a:pt x="310" y="250"/>
                    </a:lnTo>
                    <a:lnTo>
                      <a:pt x="286" y="256"/>
                    </a:lnTo>
                    <a:lnTo>
                      <a:pt x="266" y="258"/>
                    </a:lnTo>
                    <a:lnTo>
                      <a:pt x="248" y="258"/>
                    </a:lnTo>
                    <a:lnTo>
                      <a:pt x="234" y="254"/>
                    </a:lnTo>
                    <a:lnTo>
                      <a:pt x="220" y="250"/>
                    </a:lnTo>
                    <a:lnTo>
                      <a:pt x="212" y="242"/>
                    </a:lnTo>
                    <a:lnTo>
                      <a:pt x="204" y="234"/>
                    </a:lnTo>
                    <a:lnTo>
                      <a:pt x="198" y="224"/>
                    </a:lnTo>
                    <a:lnTo>
                      <a:pt x="194" y="212"/>
                    </a:lnTo>
                    <a:lnTo>
                      <a:pt x="192" y="202"/>
                    </a:lnTo>
                    <a:lnTo>
                      <a:pt x="190" y="180"/>
                    </a:lnTo>
                    <a:lnTo>
                      <a:pt x="194" y="160"/>
                    </a:lnTo>
                    <a:lnTo>
                      <a:pt x="198" y="148"/>
                    </a:lnTo>
                    <a:lnTo>
                      <a:pt x="198" y="148"/>
                    </a:lnTo>
                    <a:lnTo>
                      <a:pt x="200" y="140"/>
                    </a:lnTo>
                    <a:lnTo>
                      <a:pt x="202" y="130"/>
                    </a:lnTo>
                    <a:lnTo>
                      <a:pt x="202" y="120"/>
                    </a:lnTo>
                    <a:lnTo>
                      <a:pt x="200" y="110"/>
                    </a:lnTo>
                    <a:lnTo>
                      <a:pt x="194" y="90"/>
                    </a:lnTo>
                    <a:lnTo>
                      <a:pt x="188" y="80"/>
                    </a:lnTo>
                    <a:lnTo>
                      <a:pt x="184" y="72"/>
                    </a:lnTo>
                    <a:lnTo>
                      <a:pt x="184" y="72"/>
                    </a:lnTo>
                    <a:lnTo>
                      <a:pt x="174" y="64"/>
                    </a:lnTo>
                    <a:lnTo>
                      <a:pt x="158" y="50"/>
                    </a:lnTo>
                    <a:lnTo>
                      <a:pt x="120" y="22"/>
                    </a:lnTo>
                    <a:lnTo>
                      <a:pt x="88" y="4"/>
                    </a:lnTo>
                    <a:lnTo>
                      <a:pt x="80" y="0"/>
                    </a:lnTo>
                    <a:lnTo>
                      <a:pt x="80" y="2"/>
                    </a:lnTo>
                    <a:lnTo>
                      <a:pt x="84" y="6"/>
                    </a:lnTo>
                    <a:lnTo>
                      <a:pt x="84" y="6"/>
                    </a:lnTo>
                    <a:lnTo>
                      <a:pt x="90" y="16"/>
                    </a:lnTo>
                    <a:lnTo>
                      <a:pt x="94" y="28"/>
                    </a:lnTo>
                    <a:lnTo>
                      <a:pt x="96" y="38"/>
                    </a:lnTo>
                    <a:lnTo>
                      <a:pt x="98" y="48"/>
                    </a:lnTo>
                    <a:lnTo>
                      <a:pt x="96" y="64"/>
                    </a:lnTo>
                    <a:lnTo>
                      <a:pt x="94" y="70"/>
                    </a:lnTo>
                    <a:lnTo>
                      <a:pt x="94" y="70"/>
                    </a:lnTo>
                    <a:lnTo>
                      <a:pt x="88" y="68"/>
                    </a:lnTo>
                    <a:lnTo>
                      <a:pt x="80" y="66"/>
                    </a:lnTo>
                    <a:lnTo>
                      <a:pt x="70" y="68"/>
                    </a:lnTo>
                    <a:lnTo>
                      <a:pt x="58" y="72"/>
                    </a:lnTo>
                    <a:lnTo>
                      <a:pt x="48" y="82"/>
                    </a:lnTo>
                    <a:lnTo>
                      <a:pt x="44" y="88"/>
                    </a:lnTo>
                    <a:lnTo>
                      <a:pt x="38" y="96"/>
                    </a:lnTo>
                    <a:lnTo>
                      <a:pt x="34" y="106"/>
                    </a:lnTo>
                    <a:lnTo>
                      <a:pt x="30" y="118"/>
                    </a:lnTo>
                    <a:lnTo>
                      <a:pt x="30" y="118"/>
                    </a:lnTo>
                    <a:lnTo>
                      <a:pt x="26" y="138"/>
                    </a:lnTo>
                    <a:lnTo>
                      <a:pt x="24" y="154"/>
                    </a:lnTo>
                    <a:lnTo>
                      <a:pt x="24" y="180"/>
                    </a:lnTo>
                    <a:lnTo>
                      <a:pt x="24" y="194"/>
                    </a:lnTo>
                    <a:lnTo>
                      <a:pt x="24" y="202"/>
                    </a:lnTo>
                    <a:lnTo>
                      <a:pt x="24" y="202"/>
                    </a:lnTo>
                    <a:lnTo>
                      <a:pt x="22" y="204"/>
                    </a:lnTo>
                    <a:lnTo>
                      <a:pt x="20" y="204"/>
                    </a:lnTo>
                    <a:lnTo>
                      <a:pt x="20" y="202"/>
                    </a:lnTo>
                    <a:lnTo>
                      <a:pt x="20" y="202"/>
                    </a:lnTo>
                    <a:lnTo>
                      <a:pt x="16" y="194"/>
                    </a:lnTo>
                    <a:lnTo>
                      <a:pt x="0" y="146"/>
                    </a:lnTo>
                    <a:lnTo>
                      <a:pt x="0" y="662"/>
                    </a:lnTo>
                    <a:lnTo>
                      <a:pt x="0" y="662"/>
                    </a:lnTo>
                    <a:lnTo>
                      <a:pt x="12" y="650"/>
                    </a:lnTo>
                    <a:lnTo>
                      <a:pt x="30" y="636"/>
                    </a:lnTo>
                    <a:lnTo>
                      <a:pt x="52" y="620"/>
                    </a:lnTo>
                    <a:lnTo>
                      <a:pt x="80" y="606"/>
                    </a:lnTo>
                    <a:lnTo>
                      <a:pt x="80" y="606"/>
                    </a:lnTo>
                    <a:lnTo>
                      <a:pt x="90" y="600"/>
                    </a:lnTo>
                    <a:lnTo>
                      <a:pt x="100" y="594"/>
                    </a:lnTo>
                    <a:lnTo>
                      <a:pt x="108" y="586"/>
                    </a:lnTo>
                    <a:lnTo>
                      <a:pt x="114" y="578"/>
                    </a:lnTo>
                    <a:lnTo>
                      <a:pt x="126" y="560"/>
                    </a:lnTo>
                    <a:lnTo>
                      <a:pt x="132" y="542"/>
                    </a:lnTo>
                    <a:lnTo>
                      <a:pt x="138" y="524"/>
                    </a:lnTo>
                    <a:lnTo>
                      <a:pt x="142" y="508"/>
                    </a:lnTo>
                    <a:lnTo>
                      <a:pt x="144" y="484"/>
                    </a:lnTo>
                    <a:lnTo>
                      <a:pt x="144" y="484"/>
                    </a:lnTo>
                    <a:lnTo>
                      <a:pt x="188" y="518"/>
                    </a:lnTo>
                    <a:lnTo>
                      <a:pt x="220" y="544"/>
                    </a:lnTo>
                    <a:lnTo>
                      <a:pt x="254" y="576"/>
                    </a:lnTo>
                    <a:lnTo>
                      <a:pt x="286" y="610"/>
                    </a:lnTo>
                    <a:lnTo>
                      <a:pt x="300" y="626"/>
                    </a:lnTo>
                    <a:lnTo>
                      <a:pt x="312" y="644"/>
                    </a:lnTo>
                    <a:lnTo>
                      <a:pt x="322" y="662"/>
                    </a:lnTo>
                    <a:lnTo>
                      <a:pt x="330" y="678"/>
                    </a:lnTo>
                    <a:lnTo>
                      <a:pt x="336" y="694"/>
                    </a:lnTo>
                    <a:lnTo>
                      <a:pt x="336" y="710"/>
                    </a:lnTo>
                    <a:lnTo>
                      <a:pt x="336" y="710"/>
                    </a:lnTo>
                    <a:lnTo>
                      <a:pt x="336" y="712"/>
                    </a:lnTo>
                    <a:lnTo>
                      <a:pt x="336" y="716"/>
                    </a:lnTo>
                    <a:lnTo>
                      <a:pt x="340" y="718"/>
                    </a:lnTo>
                    <a:lnTo>
                      <a:pt x="346" y="718"/>
                    </a:lnTo>
                    <a:lnTo>
                      <a:pt x="346" y="718"/>
                    </a:lnTo>
                    <a:lnTo>
                      <a:pt x="352" y="716"/>
                    </a:lnTo>
                    <a:lnTo>
                      <a:pt x="362" y="710"/>
                    </a:lnTo>
                    <a:lnTo>
                      <a:pt x="368" y="706"/>
                    </a:lnTo>
                    <a:lnTo>
                      <a:pt x="372" y="698"/>
                    </a:lnTo>
                    <a:lnTo>
                      <a:pt x="376" y="690"/>
                    </a:lnTo>
                    <a:lnTo>
                      <a:pt x="376" y="680"/>
                    </a:lnTo>
                    <a:lnTo>
                      <a:pt x="376" y="680"/>
                    </a:lnTo>
                    <a:lnTo>
                      <a:pt x="378" y="674"/>
                    </a:lnTo>
                    <a:lnTo>
                      <a:pt x="380" y="670"/>
                    </a:lnTo>
                    <a:lnTo>
                      <a:pt x="382" y="666"/>
                    </a:lnTo>
                    <a:lnTo>
                      <a:pt x="380" y="658"/>
                    </a:lnTo>
                    <a:lnTo>
                      <a:pt x="380" y="658"/>
                    </a:lnTo>
                    <a:lnTo>
                      <a:pt x="372" y="644"/>
                    </a:lnTo>
                    <a:lnTo>
                      <a:pt x="358" y="626"/>
                    </a:lnTo>
                    <a:lnTo>
                      <a:pt x="340" y="606"/>
                    </a:lnTo>
                    <a:lnTo>
                      <a:pt x="318" y="582"/>
                    </a:lnTo>
                    <a:lnTo>
                      <a:pt x="290" y="554"/>
                    </a:lnTo>
                    <a:lnTo>
                      <a:pt x="256" y="524"/>
                    </a:lnTo>
                    <a:lnTo>
                      <a:pt x="170" y="452"/>
                    </a:lnTo>
                    <a:lnTo>
                      <a:pt x="170" y="452"/>
                    </a:lnTo>
                    <a:close/>
                  </a:path>
                </a:pathLst>
              </a:custGeom>
              <a:solidFill>
                <a:schemeClr val="accent1">
                  <a:alpha val="8000"/>
                </a:schemeClr>
              </a:solidFill>
              <a:ln>
                <a:noFill/>
              </a:ln>
              <a:effectLst>
                <a:glow rad="50800">
                  <a:schemeClr val="accent1">
                    <a:alpha val="18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3"/>
              <p:cNvSpPr>
                <a:spLocks noChangeAspect="1"/>
              </p:cNvSpPr>
              <p:nvPr/>
            </p:nvSpPr>
            <p:spPr bwMode="auto">
              <a:xfrm>
                <a:off x="8551334" y="6180666"/>
                <a:ext cx="592666" cy="677333"/>
              </a:xfrm>
              <a:custGeom>
                <a:avLst/>
                <a:gdLst>
                  <a:gd name="T0" fmla="*/ 536 w 560"/>
                  <a:gd name="T1" fmla="*/ 100 h 640"/>
                  <a:gd name="T2" fmla="*/ 496 w 560"/>
                  <a:gd name="T3" fmla="*/ 106 h 640"/>
                  <a:gd name="T4" fmla="*/ 456 w 560"/>
                  <a:gd name="T5" fmla="*/ 118 h 640"/>
                  <a:gd name="T6" fmla="*/ 438 w 560"/>
                  <a:gd name="T7" fmla="*/ 110 h 640"/>
                  <a:gd name="T8" fmla="*/ 436 w 560"/>
                  <a:gd name="T9" fmla="*/ 82 h 640"/>
                  <a:gd name="T10" fmla="*/ 428 w 560"/>
                  <a:gd name="T11" fmla="*/ 76 h 640"/>
                  <a:gd name="T12" fmla="*/ 360 w 560"/>
                  <a:gd name="T13" fmla="*/ 146 h 640"/>
                  <a:gd name="T14" fmla="*/ 328 w 560"/>
                  <a:gd name="T15" fmla="*/ 192 h 640"/>
                  <a:gd name="T16" fmla="*/ 290 w 560"/>
                  <a:gd name="T17" fmla="*/ 108 h 640"/>
                  <a:gd name="T18" fmla="*/ 274 w 560"/>
                  <a:gd name="T19" fmla="*/ 38 h 640"/>
                  <a:gd name="T20" fmla="*/ 280 w 560"/>
                  <a:gd name="T21" fmla="*/ 6 h 640"/>
                  <a:gd name="T22" fmla="*/ 280 w 560"/>
                  <a:gd name="T23" fmla="*/ 2 h 640"/>
                  <a:gd name="T24" fmla="*/ 262 w 560"/>
                  <a:gd name="T25" fmla="*/ 0 h 640"/>
                  <a:gd name="T26" fmla="*/ 248 w 560"/>
                  <a:gd name="T27" fmla="*/ 14 h 640"/>
                  <a:gd name="T28" fmla="*/ 244 w 560"/>
                  <a:gd name="T29" fmla="*/ 18 h 640"/>
                  <a:gd name="T30" fmla="*/ 240 w 560"/>
                  <a:gd name="T31" fmla="*/ 26 h 640"/>
                  <a:gd name="T32" fmla="*/ 254 w 560"/>
                  <a:gd name="T33" fmla="*/ 88 h 640"/>
                  <a:gd name="T34" fmla="*/ 304 w 560"/>
                  <a:gd name="T35" fmla="*/ 204 h 640"/>
                  <a:gd name="T36" fmla="*/ 222 w 560"/>
                  <a:gd name="T37" fmla="*/ 206 h 640"/>
                  <a:gd name="T38" fmla="*/ 136 w 560"/>
                  <a:gd name="T39" fmla="*/ 224 h 640"/>
                  <a:gd name="T40" fmla="*/ 164 w 560"/>
                  <a:gd name="T41" fmla="*/ 234 h 640"/>
                  <a:gd name="T42" fmla="*/ 178 w 560"/>
                  <a:gd name="T43" fmla="*/ 254 h 640"/>
                  <a:gd name="T44" fmla="*/ 166 w 560"/>
                  <a:gd name="T45" fmla="*/ 272 h 640"/>
                  <a:gd name="T46" fmla="*/ 122 w 560"/>
                  <a:gd name="T47" fmla="*/ 300 h 640"/>
                  <a:gd name="T48" fmla="*/ 90 w 560"/>
                  <a:gd name="T49" fmla="*/ 348 h 640"/>
                  <a:gd name="T50" fmla="*/ 22 w 560"/>
                  <a:gd name="T51" fmla="*/ 414 h 640"/>
                  <a:gd name="T52" fmla="*/ 0 w 560"/>
                  <a:gd name="T53" fmla="*/ 430 h 640"/>
                  <a:gd name="T54" fmla="*/ 102 w 560"/>
                  <a:gd name="T55" fmla="*/ 404 h 640"/>
                  <a:gd name="T56" fmla="*/ 136 w 560"/>
                  <a:gd name="T57" fmla="*/ 406 h 640"/>
                  <a:gd name="T58" fmla="*/ 152 w 560"/>
                  <a:gd name="T59" fmla="*/ 418 h 640"/>
                  <a:gd name="T60" fmla="*/ 156 w 560"/>
                  <a:gd name="T61" fmla="*/ 438 h 640"/>
                  <a:gd name="T62" fmla="*/ 138 w 560"/>
                  <a:gd name="T63" fmla="*/ 486 h 640"/>
                  <a:gd name="T64" fmla="*/ 90 w 560"/>
                  <a:gd name="T65" fmla="*/ 550 h 640"/>
                  <a:gd name="T66" fmla="*/ 126 w 560"/>
                  <a:gd name="T67" fmla="*/ 542 h 640"/>
                  <a:gd name="T68" fmla="*/ 158 w 560"/>
                  <a:gd name="T69" fmla="*/ 550 h 640"/>
                  <a:gd name="T70" fmla="*/ 170 w 560"/>
                  <a:gd name="T71" fmla="*/ 572 h 640"/>
                  <a:gd name="T72" fmla="*/ 168 w 560"/>
                  <a:gd name="T73" fmla="*/ 626 h 640"/>
                  <a:gd name="T74" fmla="*/ 186 w 560"/>
                  <a:gd name="T75" fmla="*/ 626 h 640"/>
                  <a:gd name="T76" fmla="*/ 280 w 560"/>
                  <a:gd name="T77" fmla="*/ 640 h 640"/>
                  <a:gd name="T78" fmla="*/ 310 w 560"/>
                  <a:gd name="T79" fmla="*/ 628 h 640"/>
                  <a:gd name="T80" fmla="*/ 322 w 560"/>
                  <a:gd name="T81" fmla="*/ 628 h 640"/>
                  <a:gd name="T82" fmla="*/ 330 w 560"/>
                  <a:gd name="T83" fmla="*/ 580 h 640"/>
                  <a:gd name="T84" fmla="*/ 346 w 560"/>
                  <a:gd name="T85" fmla="*/ 526 h 640"/>
                  <a:gd name="T86" fmla="*/ 354 w 560"/>
                  <a:gd name="T87" fmla="*/ 526 h 640"/>
                  <a:gd name="T88" fmla="*/ 358 w 560"/>
                  <a:gd name="T89" fmla="*/ 534 h 640"/>
                  <a:gd name="T90" fmla="*/ 364 w 560"/>
                  <a:gd name="T91" fmla="*/ 584 h 640"/>
                  <a:gd name="T92" fmla="*/ 424 w 560"/>
                  <a:gd name="T93" fmla="*/ 640 h 640"/>
                  <a:gd name="T94" fmla="*/ 438 w 560"/>
                  <a:gd name="T95" fmla="*/ 624 h 640"/>
                  <a:gd name="T96" fmla="*/ 458 w 560"/>
                  <a:gd name="T97" fmla="*/ 622 h 640"/>
                  <a:gd name="T98" fmla="*/ 474 w 560"/>
                  <a:gd name="T99" fmla="*/ 64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0" h="640">
                    <a:moveTo>
                      <a:pt x="560" y="100"/>
                    </a:moveTo>
                    <a:lnTo>
                      <a:pt x="560" y="100"/>
                    </a:lnTo>
                    <a:lnTo>
                      <a:pt x="536" y="100"/>
                    </a:lnTo>
                    <a:lnTo>
                      <a:pt x="512" y="98"/>
                    </a:lnTo>
                    <a:lnTo>
                      <a:pt x="512" y="98"/>
                    </a:lnTo>
                    <a:lnTo>
                      <a:pt x="496" y="106"/>
                    </a:lnTo>
                    <a:lnTo>
                      <a:pt x="480" y="114"/>
                    </a:lnTo>
                    <a:lnTo>
                      <a:pt x="464" y="118"/>
                    </a:lnTo>
                    <a:lnTo>
                      <a:pt x="456" y="118"/>
                    </a:lnTo>
                    <a:lnTo>
                      <a:pt x="448" y="118"/>
                    </a:lnTo>
                    <a:lnTo>
                      <a:pt x="442" y="116"/>
                    </a:lnTo>
                    <a:lnTo>
                      <a:pt x="438" y="110"/>
                    </a:lnTo>
                    <a:lnTo>
                      <a:pt x="436" y="104"/>
                    </a:lnTo>
                    <a:lnTo>
                      <a:pt x="434" y="94"/>
                    </a:lnTo>
                    <a:lnTo>
                      <a:pt x="436" y="82"/>
                    </a:lnTo>
                    <a:lnTo>
                      <a:pt x="442" y="66"/>
                    </a:lnTo>
                    <a:lnTo>
                      <a:pt x="442" y="66"/>
                    </a:lnTo>
                    <a:lnTo>
                      <a:pt x="428" y="76"/>
                    </a:lnTo>
                    <a:lnTo>
                      <a:pt x="396" y="106"/>
                    </a:lnTo>
                    <a:lnTo>
                      <a:pt x="378" y="126"/>
                    </a:lnTo>
                    <a:lnTo>
                      <a:pt x="360" y="146"/>
                    </a:lnTo>
                    <a:lnTo>
                      <a:pt x="342" y="170"/>
                    </a:lnTo>
                    <a:lnTo>
                      <a:pt x="328" y="192"/>
                    </a:lnTo>
                    <a:lnTo>
                      <a:pt x="328" y="192"/>
                    </a:lnTo>
                    <a:lnTo>
                      <a:pt x="312" y="160"/>
                    </a:lnTo>
                    <a:lnTo>
                      <a:pt x="300" y="134"/>
                    </a:lnTo>
                    <a:lnTo>
                      <a:pt x="290" y="108"/>
                    </a:lnTo>
                    <a:lnTo>
                      <a:pt x="280" y="80"/>
                    </a:lnTo>
                    <a:lnTo>
                      <a:pt x="276" y="52"/>
                    </a:lnTo>
                    <a:lnTo>
                      <a:pt x="274" y="38"/>
                    </a:lnTo>
                    <a:lnTo>
                      <a:pt x="274" y="26"/>
                    </a:lnTo>
                    <a:lnTo>
                      <a:pt x="276" y="16"/>
                    </a:lnTo>
                    <a:lnTo>
                      <a:pt x="280" y="6"/>
                    </a:lnTo>
                    <a:lnTo>
                      <a:pt x="280" y="6"/>
                    </a:lnTo>
                    <a:lnTo>
                      <a:pt x="282" y="4"/>
                    </a:lnTo>
                    <a:lnTo>
                      <a:pt x="280" y="2"/>
                    </a:lnTo>
                    <a:lnTo>
                      <a:pt x="280" y="0"/>
                    </a:lnTo>
                    <a:lnTo>
                      <a:pt x="262" y="0"/>
                    </a:lnTo>
                    <a:lnTo>
                      <a:pt x="262" y="0"/>
                    </a:lnTo>
                    <a:lnTo>
                      <a:pt x="254" y="4"/>
                    </a:lnTo>
                    <a:lnTo>
                      <a:pt x="252" y="8"/>
                    </a:lnTo>
                    <a:lnTo>
                      <a:pt x="248" y="14"/>
                    </a:lnTo>
                    <a:lnTo>
                      <a:pt x="248" y="14"/>
                    </a:lnTo>
                    <a:lnTo>
                      <a:pt x="246" y="16"/>
                    </a:lnTo>
                    <a:lnTo>
                      <a:pt x="244" y="18"/>
                    </a:lnTo>
                    <a:lnTo>
                      <a:pt x="242" y="20"/>
                    </a:lnTo>
                    <a:lnTo>
                      <a:pt x="240" y="26"/>
                    </a:lnTo>
                    <a:lnTo>
                      <a:pt x="240" y="26"/>
                    </a:lnTo>
                    <a:lnTo>
                      <a:pt x="240" y="36"/>
                    </a:lnTo>
                    <a:lnTo>
                      <a:pt x="244" y="50"/>
                    </a:lnTo>
                    <a:lnTo>
                      <a:pt x="254" y="88"/>
                    </a:lnTo>
                    <a:lnTo>
                      <a:pt x="274" y="138"/>
                    </a:lnTo>
                    <a:lnTo>
                      <a:pt x="304" y="204"/>
                    </a:lnTo>
                    <a:lnTo>
                      <a:pt x="304" y="204"/>
                    </a:lnTo>
                    <a:lnTo>
                      <a:pt x="278" y="202"/>
                    </a:lnTo>
                    <a:lnTo>
                      <a:pt x="250" y="204"/>
                    </a:lnTo>
                    <a:lnTo>
                      <a:pt x="222" y="206"/>
                    </a:lnTo>
                    <a:lnTo>
                      <a:pt x="196" y="210"/>
                    </a:lnTo>
                    <a:lnTo>
                      <a:pt x="154" y="220"/>
                    </a:lnTo>
                    <a:lnTo>
                      <a:pt x="136" y="224"/>
                    </a:lnTo>
                    <a:lnTo>
                      <a:pt x="136" y="224"/>
                    </a:lnTo>
                    <a:lnTo>
                      <a:pt x="152" y="230"/>
                    </a:lnTo>
                    <a:lnTo>
                      <a:pt x="164" y="234"/>
                    </a:lnTo>
                    <a:lnTo>
                      <a:pt x="172" y="242"/>
                    </a:lnTo>
                    <a:lnTo>
                      <a:pt x="176" y="248"/>
                    </a:lnTo>
                    <a:lnTo>
                      <a:pt x="178" y="254"/>
                    </a:lnTo>
                    <a:lnTo>
                      <a:pt x="176" y="260"/>
                    </a:lnTo>
                    <a:lnTo>
                      <a:pt x="172" y="266"/>
                    </a:lnTo>
                    <a:lnTo>
                      <a:pt x="166" y="272"/>
                    </a:lnTo>
                    <a:lnTo>
                      <a:pt x="154" y="284"/>
                    </a:lnTo>
                    <a:lnTo>
                      <a:pt x="138" y="292"/>
                    </a:lnTo>
                    <a:lnTo>
                      <a:pt x="122" y="300"/>
                    </a:lnTo>
                    <a:lnTo>
                      <a:pt x="122" y="300"/>
                    </a:lnTo>
                    <a:lnTo>
                      <a:pt x="108" y="326"/>
                    </a:lnTo>
                    <a:lnTo>
                      <a:pt x="90" y="348"/>
                    </a:lnTo>
                    <a:lnTo>
                      <a:pt x="72" y="368"/>
                    </a:lnTo>
                    <a:lnTo>
                      <a:pt x="54" y="386"/>
                    </a:lnTo>
                    <a:lnTo>
                      <a:pt x="22" y="414"/>
                    </a:lnTo>
                    <a:lnTo>
                      <a:pt x="0" y="428"/>
                    </a:lnTo>
                    <a:lnTo>
                      <a:pt x="0" y="430"/>
                    </a:lnTo>
                    <a:lnTo>
                      <a:pt x="0" y="430"/>
                    </a:lnTo>
                    <a:lnTo>
                      <a:pt x="48" y="414"/>
                    </a:lnTo>
                    <a:lnTo>
                      <a:pt x="86" y="406"/>
                    </a:lnTo>
                    <a:lnTo>
                      <a:pt x="102" y="404"/>
                    </a:lnTo>
                    <a:lnTo>
                      <a:pt x="116" y="404"/>
                    </a:lnTo>
                    <a:lnTo>
                      <a:pt x="126" y="404"/>
                    </a:lnTo>
                    <a:lnTo>
                      <a:pt x="136" y="406"/>
                    </a:lnTo>
                    <a:lnTo>
                      <a:pt x="144" y="410"/>
                    </a:lnTo>
                    <a:lnTo>
                      <a:pt x="148" y="414"/>
                    </a:lnTo>
                    <a:lnTo>
                      <a:pt x="152" y="418"/>
                    </a:lnTo>
                    <a:lnTo>
                      <a:pt x="156" y="424"/>
                    </a:lnTo>
                    <a:lnTo>
                      <a:pt x="156" y="430"/>
                    </a:lnTo>
                    <a:lnTo>
                      <a:pt x="156" y="438"/>
                    </a:lnTo>
                    <a:lnTo>
                      <a:pt x="154" y="454"/>
                    </a:lnTo>
                    <a:lnTo>
                      <a:pt x="146" y="470"/>
                    </a:lnTo>
                    <a:lnTo>
                      <a:pt x="138" y="486"/>
                    </a:lnTo>
                    <a:lnTo>
                      <a:pt x="116" y="518"/>
                    </a:lnTo>
                    <a:lnTo>
                      <a:pt x="98" y="540"/>
                    </a:lnTo>
                    <a:lnTo>
                      <a:pt x="90" y="550"/>
                    </a:lnTo>
                    <a:lnTo>
                      <a:pt x="90" y="550"/>
                    </a:lnTo>
                    <a:lnTo>
                      <a:pt x="110" y="544"/>
                    </a:lnTo>
                    <a:lnTo>
                      <a:pt x="126" y="542"/>
                    </a:lnTo>
                    <a:lnTo>
                      <a:pt x="138" y="542"/>
                    </a:lnTo>
                    <a:lnTo>
                      <a:pt x="148" y="544"/>
                    </a:lnTo>
                    <a:lnTo>
                      <a:pt x="158" y="550"/>
                    </a:lnTo>
                    <a:lnTo>
                      <a:pt x="164" y="556"/>
                    </a:lnTo>
                    <a:lnTo>
                      <a:pt x="168" y="564"/>
                    </a:lnTo>
                    <a:lnTo>
                      <a:pt x="170" y="572"/>
                    </a:lnTo>
                    <a:lnTo>
                      <a:pt x="172" y="592"/>
                    </a:lnTo>
                    <a:lnTo>
                      <a:pt x="172" y="608"/>
                    </a:lnTo>
                    <a:lnTo>
                      <a:pt x="168" y="626"/>
                    </a:lnTo>
                    <a:lnTo>
                      <a:pt x="168" y="626"/>
                    </a:lnTo>
                    <a:lnTo>
                      <a:pt x="178" y="624"/>
                    </a:lnTo>
                    <a:lnTo>
                      <a:pt x="186" y="626"/>
                    </a:lnTo>
                    <a:lnTo>
                      <a:pt x="192" y="632"/>
                    </a:lnTo>
                    <a:lnTo>
                      <a:pt x="198" y="640"/>
                    </a:lnTo>
                    <a:lnTo>
                      <a:pt x="280" y="640"/>
                    </a:lnTo>
                    <a:lnTo>
                      <a:pt x="280" y="640"/>
                    </a:lnTo>
                    <a:lnTo>
                      <a:pt x="296" y="632"/>
                    </a:lnTo>
                    <a:lnTo>
                      <a:pt x="310" y="628"/>
                    </a:lnTo>
                    <a:lnTo>
                      <a:pt x="320" y="628"/>
                    </a:lnTo>
                    <a:lnTo>
                      <a:pt x="322" y="628"/>
                    </a:lnTo>
                    <a:lnTo>
                      <a:pt x="322" y="628"/>
                    </a:lnTo>
                    <a:lnTo>
                      <a:pt x="322" y="620"/>
                    </a:lnTo>
                    <a:lnTo>
                      <a:pt x="324" y="608"/>
                    </a:lnTo>
                    <a:lnTo>
                      <a:pt x="330" y="580"/>
                    </a:lnTo>
                    <a:lnTo>
                      <a:pt x="344" y="530"/>
                    </a:lnTo>
                    <a:lnTo>
                      <a:pt x="344" y="530"/>
                    </a:lnTo>
                    <a:lnTo>
                      <a:pt x="346" y="526"/>
                    </a:lnTo>
                    <a:lnTo>
                      <a:pt x="348" y="522"/>
                    </a:lnTo>
                    <a:lnTo>
                      <a:pt x="352" y="524"/>
                    </a:lnTo>
                    <a:lnTo>
                      <a:pt x="354" y="526"/>
                    </a:lnTo>
                    <a:lnTo>
                      <a:pt x="356" y="530"/>
                    </a:lnTo>
                    <a:lnTo>
                      <a:pt x="358" y="534"/>
                    </a:lnTo>
                    <a:lnTo>
                      <a:pt x="358" y="534"/>
                    </a:lnTo>
                    <a:lnTo>
                      <a:pt x="358" y="544"/>
                    </a:lnTo>
                    <a:lnTo>
                      <a:pt x="358" y="556"/>
                    </a:lnTo>
                    <a:lnTo>
                      <a:pt x="364" y="584"/>
                    </a:lnTo>
                    <a:lnTo>
                      <a:pt x="372" y="612"/>
                    </a:lnTo>
                    <a:lnTo>
                      <a:pt x="382" y="640"/>
                    </a:lnTo>
                    <a:lnTo>
                      <a:pt x="424" y="640"/>
                    </a:lnTo>
                    <a:lnTo>
                      <a:pt x="424" y="640"/>
                    </a:lnTo>
                    <a:lnTo>
                      <a:pt x="432" y="630"/>
                    </a:lnTo>
                    <a:lnTo>
                      <a:pt x="438" y="624"/>
                    </a:lnTo>
                    <a:lnTo>
                      <a:pt x="446" y="620"/>
                    </a:lnTo>
                    <a:lnTo>
                      <a:pt x="452" y="620"/>
                    </a:lnTo>
                    <a:lnTo>
                      <a:pt x="458" y="622"/>
                    </a:lnTo>
                    <a:lnTo>
                      <a:pt x="464" y="628"/>
                    </a:lnTo>
                    <a:lnTo>
                      <a:pt x="470" y="632"/>
                    </a:lnTo>
                    <a:lnTo>
                      <a:pt x="474" y="640"/>
                    </a:lnTo>
                    <a:lnTo>
                      <a:pt x="560" y="640"/>
                    </a:lnTo>
                    <a:lnTo>
                      <a:pt x="560" y="100"/>
                    </a:lnTo>
                    <a:close/>
                  </a:path>
                </a:pathLst>
              </a:custGeom>
              <a:solidFill>
                <a:schemeClr val="accent1">
                  <a:alpha val="8000"/>
                </a:schemeClr>
              </a:solidFill>
              <a:ln>
                <a:noFill/>
              </a:ln>
              <a:effectLst>
                <a:glow rad="50800">
                  <a:schemeClr val="accent1">
                    <a:alpha val="15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200"/>
            <p:cNvGrpSpPr/>
            <p:nvPr/>
          </p:nvGrpSpPr>
          <p:grpSpPr>
            <a:xfrm>
              <a:off x="-17347" y="0"/>
              <a:ext cx="9161347" cy="6857992"/>
              <a:chOff x="-17347" y="0"/>
              <a:chExt cx="9161347" cy="6857992"/>
            </a:xfrm>
          </p:grpSpPr>
          <p:sp>
            <p:nvSpPr>
              <p:cNvPr id="65" name="Freeform 16"/>
              <p:cNvSpPr>
                <a:spLocks noChangeAspect="1"/>
              </p:cNvSpPr>
              <p:nvPr/>
            </p:nvSpPr>
            <p:spPr bwMode="auto">
              <a:xfrm rot="9111631">
                <a:off x="7788433" y="1465582"/>
                <a:ext cx="1285378" cy="1966190"/>
              </a:xfrm>
              <a:custGeom>
                <a:avLst/>
                <a:gdLst/>
                <a:ahLst/>
                <a:cxnLst>
                  <a:cxn ang="0">
                    <a:pos x="942" y="650"/>
                  </a:cxn>
                  <a:cxn ang="0">
                    <a:pos x="932" y="564"/>
                  </a:cxn>
                  <a:cxn ang="0">
                    <a:pos x="906" y="552"/>
                  </a:cxn>
                  <a:cxn ang="0">
                    <a:pos x="752" y="596"/>
                  </a:cxn>
                  <a:cxn ang="0">
                    <a:pos x="706" y="618"/>
                  </a:cxn>
                  <a:cxn ang="0">
                    <a:pos x="654" y="660"/>
                  </a:cxn>
                  <a:cxn ang="0">
                    <a:pos x="650" y="654"/>
                  </a:cxn>
                  <a:cxn ang="0">
                    <a:pos x="744" y="506"/>
                  </a:cxn>
                  <a:cxn ang="0">
                    <a:pos x="744" y="390"/>
                  </a:cxn>
                  <a:cxn ang="0">
                    <a:pos x="702" y="264"/>
                  </a:cxn>
                  <a:cxn ang="0">
                    <a:pos x="594" y="224"/>
                  </a:cxn>
                  <a:cxn ang="0">
                    <a:pos x="498" y="116"/>
                  </a:cxn>
                  <a:cxn ang="0">
                    <a:pos x="472" y="8"/>
                  </a:cxn>
                  <a:cxn ang="0">
                    <a:pos x="470" y="8"/>
                  </a:cxn>
                  <a:cxn ang="0">
                    <a:pos x="444" y="116"/>
                  </a:cxn>
                  <a:cxn ang="0">
                    <a:pos x="350" y="224"/>
                  </a:cxn>
                  <a:cxn ang="0">
                    <a:pos x="240" y="264"/>
                  </a:cxn>
                  <a:cxn ang="0">
                    <a:pos x="198" y="390"/>
                  </a:cxn>
                  <a:cxn ang="0">
                    <a:pos x="198" y="506"/>
                  </a:cxn>
                  <a:cxn ang="0">
                    <a:pos x="292" y="654"/>
                  </a:cxn>
                  <a:cxn ang="0">
                    <a:pos x="288" y="660"/>
                  </a:cxn>
                  <a:cxn ang="0">
                    <a:pos x="240" y="622"/>
                  </a:cxn>
                  <a:cxn ang="0">
                    <a:pos x="180" y="592"/>
                  </a:cxn>
                  <a:cxn ang="0">
                    <a:pos x="30" y="552"/>
                  </a:cxn>
                  <a:cxn ang="0">
                    <a:pos x="8" y="576"/>
                  </a:cxn>
                  <a:cxn ang="0">
                    <a:pos x="8" y="692"/>
                  </a:cxn>
                  <a:cxn ang="0">
                    <a:pos x="22" y="740"/>
                  </a:cxn>
                  <a:cxn ang="0">
                    <a:pos x="52" y="782"/>
                  </a:cxn>
                  <a:cxn ang="0">
                    <a:pos x="88" y="804"/>
                  </a:cxn>
                  <a:cxn ang="0">
                    <a:pos x="150" y="840"/>
                  </a:cxn>
                  <a:cxn ang="0">
                    <a:pos x="178" y="912"/>
                  </a:cxn>
                  <a:cxn ang="0">
                    <a:pos x="106" y="1008"/>
                  </a:cxn>
                  <a:cxn ang="0">
                    <a:pos x="174" y="1016"/>
                  </a:cxn>
                  <a:cxn ang="0">
                    <a:pos x="274" y="1056"/>
                  </a:cxn>
                  <a:cxn ang="0">
                    <a:pos x="346" y="1062"/>
                  </a:cxn>
                  <a:cxn ang="0">
                    <a:pos x="444" y="1020"/>
                  </a:cxn>
                  <a:cxn ang="0">
                    <a:pos x="430" y="1246"/>
                  </a:cxn>
                  <a:cxn ang="0">
                    <a:pos x="386" y="1382"/>
                  </a:cxn>
                  <a:cxn ang="0">
                    <a:pos x="352" y="1416"/>
                  </a:cxn>
                  <a:cxn ang="0">
                    <a:pos x="354" y="1432"/>
                  </a:cxn>
                  <a:cxn ang="0">
                    <a:pos x="386" y="1444"/>
                  </a:cxn>
                  <a:cxn ang="0">
                    <a:pos x="428" y="1430"/>
                  </a:cxn>
                  <a:cxn ang="0">
                    <a:pos x="448" y="1418"/>
                  </a:cxn>
                  <a:cxn ang="0">
                    <a:pos x="488" y="1236"/>
                  </a:cxn>
                  <a:cxn ang="0">
                    <a:pos x="516" y="1030"/>
                  </a:cxn>
                  <a:cxn ang="0">
                    <a:pos x="616" y="1064"/>
                  </a:cxn>
                  <a:cxn ang="0">
                    <a:pos x="682" y="1050"/>
                  </a:cxn>
                  <a:cxn ang="0">
                    <a:pos x="790" y="1012"/>
                  </a:cxn>
                  <a:cxn ang="0">
                    <a:pos x="810" y="988"/>
                  </a:cxn>
                  <a:cxn ang="0">
                    <a:pos x="764" y="896"/>
                  </a:cxn>
                  <a:cxn ang="0">
                    <a:pos x="804" y="830"/>
                  </a:cxn>
                  <a:cxn ang="0">
                    <a:pos x="868" y="798"/>
                  </a:cxn>
                  <a:cxn ang="0">
                    <a:pos x="902" y="772"/>
                  </a:cxn>
                  <a:cxn ang="0">
                    <a:pos x="924" y="732"/>
                  </a:cxn>
                </a:cxnLst>
                <a:rect l="0" t="0" r="r" b="b"/>
                <a:pathLst>
                  <a:path w="944" h="1444">
                    <a:moveTo>
                      <a:pt x="924" y="732"/>
                    </a:moveTo>
                    <a:lnTo>
                      <a:pt x="924" y="732"/>
                    </a:lnTo>
                    <a:lnTo>
                      <a:pt x="932" y="706"/>
                    </a:lnTo>
                    <a:lnTo>
                      <a:pt x="938" y="678"/>
                    </a:lnTo>
                    <a:lnTo>
                      <a:pt x="942" y="650"/>
                    </a:lnTo>
                    <a:lnTo>
                      <a:pt x="944" y="622"/>
                    </a:lnTo>
                    <a:lnTo>
                      <a:pt x="942" y="598"/>
                    </a:lnTo>
                    <a:lnTo>
                      <a:pt x="938" y="578"/>
                    </a:lnTo>
                    <a:lnTo>
                      <a:pt x="934" y="570"/>
                    </a:lnTo>
                    <a:lnTo>
                      <a:pt x="932" y="564"/>
                    </a:lnTo>
                    <a:lnTo>
                      <a:pt x="926" y="558"/>
                    </a:lnTo>
                    <a:lnTo>
                      <a:pt x="922" y="556"/>
                    </a:lnTo>
                    <a:lnTo>
                      <a:pt x="922" y="556"/>
                    </a:lnTo>
                    <a:lnTo>
                      <a:pt x="916" y="554"/>
                    </a:lnTo>
                    <a:lnTo>
                      <a:pt x="906" y="552"/>
                    </a:lnTo>
                    <a:lnTo>
                      <a:pt x="886" y="554"/>
                    </a:lnTo>
                    <a:lnTo>
                      <a:pt x="862" y="558"/>
                    </a:lnTo>
                    <a:lnTo>
                      <a:pt x="838" y="566"/>
                    </a:lnTo>
                    <a:lnTo>
                      <a:pt x="788" y="582"/>
                    </a:lnTo>
                    <a:lnTo>
                      <a:pt x="752" y="596"/>
                    </a:lnTo>
                    <a:lnTo>
                      <a:pt x="752" y="596"/>
                    </a:lnTo>
                    <a:lnTo>
                      <a:pt x="750" y="596"/>
                    </a:lnTo>
                    <a:lnTo>
                      <a:pt x="750" y="596"/>
                    </a:lnTo>
                    <a:lnTo>
                      <a:pt x="726" y="608"/>
                    </a:lnTo>
                    <a:lnTo>
                      <a:pt x="706" y="618"/>
                    </a:lnTo>
                    <a:lnTo>
                      <a:pt x="692" y="630"/>
                    </a:lnTo>
                    <a:lnTo>
                      <a:pt x="678" y="638"/>
                    </a:lnTo>
                    <a:lnTo>
                      <a:pt x="662" y="654"/>
                    </a:lnTo>
                    <a:lnTo>
                      <a:pt x="658" y="658"/>
                    </a:lnTo>
                    <a:lnTo>
                      <a:pt x="654" y="660"/>
                    </a:lnTo>
                    <a:lnTo>
                      <a:pt x="654" y="660"/>
                    </a:lnTo>
                    <a:lnTo>
                      <a:pt x="650" y="660"/>
                    </a:lnTo>
                    <a:lnTo>
                      <a:pt x="648" y="658"/>
                    </a:lnTo>
                    <a:lnTo>
                      <a:pt x="650" y="654"/>
                    </a:lnTo>
                    <a:lnTo>
                      <a:pt x="650" y="654"/>
                    </a:lnTo>
                    <a:lnTo>
                      <a:pt x="660" y="638"/>
                    </a:lnTo>
                    <a:lnTo>
                      <a:pt x="724" y="548"/>
                    </a:lnTo>
                    <a:lnTo>
                      <a:pt x="724" y="548"/>
                    </a:lnTo>
                    <a:lnTo>
                      <a:pt x="736" y="528"/>
                    </a:lnTo>
                    <a:lnTo>
                      <a:pt x="744" y="506"/>
                    </a:lnTo>
                    <a:lnTo>
                      <a:pt x="748" y="484"/>
                    </a:lnTo>
                    <a:lnTo>
                      <a:pt x="750" y="462"/>
                    </a:lnTo>
                    <a:lnTo>
                      <a:pt x="750" y="438"/>
                    </a:lnTo>
                    <a:lnTo>
                      <a:pt x="748" y="414"/>
                    </a:lnTo>
                    <a:lnTo>
                      <a:pt x="744" y="390"/>
                    </a:lnTo>
                    <a:lnTo>
                      <a:pt x="740" y="368"/>
                    </a:lnTo>
                    <a:lnTo>
                      <a:pt x="728" y="328"/>
                    </a:lnTo>
                    <a:lnTo>
                      <a:pt x="716" y="294"/>
                    </a:lnTo>
                    <a:lnTo>
                      <a:pt x="702" y="264"/>
                    </a:lnTo>
                    <a:lnTo>
                      <a:pt x="702" y="264"/>
                    </a:lnTo>
                    <a:lnTo>
                      <a:pt x="680" y="260"/>
                    </a:lnTo>
                    <a:lnTo>
                      <a:pt x="660" y="254"/>
                    </a:lnTo>
                    <a:lnTo>
                      <a:pt x="642" y="248"/>
                    </a:lnTo>
                    <a:lnTo>
                      <a:pt x="624" y="240"/>
                    </a:lnTo>
                    <a:lnTo>
                      <a:pt x="594" y="224"/>
                    </a:lnTo>
                    <a:lnTo>
                      <a:pt x="566" y="204"/>
                    </a:lnTo>
                    <a:lnTo>
                      <a:pt x="544" y="184"/>
                    </a:lnTo>
                    <a:lnTo>
                      <a:pt x="526" y="162"/>
                    </a:lnTo>
                    <a:lnTo>
                      <a:pt x="510" y="138"/>
                    </a:lnTo>
                    <a:lnTo>
                      <a:pt x="498" y="116"/>
                    </a:lnTo>
                    <a:lnTo>
                      <a:pt x="490" y="92"/>
                    </a:lnTo>
                    <a:lnTo>
                      <a:pt x="482" y="72"/>
                    </a:lnTo>
                    <a:lnTo>
                      <a:pt x="478" y="52"/>
                    </a:lnTo>
                    <a:lnTo>
                      <a:pt x="474" y="34"/>
                    </a:lnTo>
                    <a:lnTo>
                      <a:pt x="472" y="8"/>
                    </a:lnTo>
                    <a:lnTo>
                      <a:pt x="472" y="0"/>
                    </a:lnTo>
                    <a:lnTo>
                      <a:pt x="472" y="2"/>
                    </a:lnTo>
                    <a:lnTo>
                      <a:pt x="472" y="0"/>
                    </a:lnTo>
                    <a:lnTo>
                      <a:pt x="472" y="0"/>
                    </a:lnTo>
                    <a:lnTo>
                      <a:pt x="470" y="8"/>
                    </a:lnTo>
                    <a:lnTo>
                      <a:pt x="468" y="34"/>
                    </a:lnTo>
                    <a:lnTo>
                      <a:pt x="466" y="52"/>
                    </a:lnTo>
                    <a:lnTo>
                      <a:pt x="460" y="72"/>
                    </a:lnTo>
                    <a:lnTo>
                      <a:pt x="454" y="92"/>
                    </a:lnTo>
                    <a:lnTo>
                      <a:pt x="444" y="116"/>
                    </a:lnTo>
                    <a:lnTo>
                      <a:pt x="432" y="138"/>
                    </a:lnTo>
                    <a:lnTo>
                      <a:pt x="418" y="162"/>
                    </a:lnTo>
                    <a:lnTo>
                      <a:pt x="398" y="184"/>
                    </a:lnTo>
                    <a:lnTo>
                      <a:pt x="376" y="204"/>
                    </a:lnTo>
                    <a:lnTo>
                      <a:pt x="350" y="224"/>
                    </a:lnTo>
                    <a:lnTo>
                      <a:pt x="318" y="240"/>
                    </a:lnTo>
                    <a:lnTo>
                      <a:pt x="300" y="248"/>
                    </a:lnTo>
                    <a:lnTo>
                      <a:pt x="282" y="254"/>
                    </a:lnTo>
                    <a:lnTo>
                      <a:pt x="262" y="260"/>
                    </a:lnTo>
                    <a:lnTo>
                      <a:pt x="240" y="264"/>
                    </a:lnTo>
                    <a:lnTo>
                      <a:pt x="240" y="264"/>
                    </a:lnTo>
                    <a:lnTo>
                      <a:pt x="226" y="294"/>
                    </a:lnTo>
                    <a:lnTo>
                      <a:pt x="214" y="328"/>
                    </a:lnTo>
                    <a:lnTo>
                      <a:pt x="202" y="368"/>
                    </a:lnTo>
                    <a:lnTo>
                      <a:pt x="198" y="390"/>
                    </a:lnTo>
                    <a:lnTo>
                      <a:pt x="194" y="414"/>
                    </a:lnTo>
                    <a:lnTo>
                      <a:pt x="192" y="438"/>
                    </a:lnTo>
                    <a:lnTo>
                      <a:pt x="192" y="462"/>
                    </a:lnTo>
                    <a:lnTo>
                      <a:pt x="194" y="484"/>
                    </a:lnTo>
                    <a:lnTo>
                      <a:pt x="198" y="506"/>
                    </a:lnTo>
                    <a:lnTo>
                      <a:pt x="208" y="528"/>
                    </a:lnTo>
                    <a:lnTo>
                      <a:pt x="218" y="548"/>
                    </a:lnTo>
                    <a:lnTo>
                      <a:pt x="218" y="548"/>
                    </a:lnTo>
                    <a:lnTo>
                      <a:pt x="282" y="638"/>
                    </a:lnTo>
                    <a:lnTo>
                      <a:pt x="292" y="654"/>
                    </a:lnTo>
                    <a:lnTo>
                      <a:pt x="292" y="654"/>
                    </a:lnTo>
                    <a:lnTo>
                      <a:pt x="294" y="658"/>
                    </a:lnTo>
                    <a:lnTo>
                      <a:pt x="292" y="660"/>
                    </a:lnTo>
                    <a:lnTo>
                      <a:pt x="288" y="660"/>
                    </a:lnTo>
                    <a:lnTo>
                      <a:pt x="288" y="660"/>
                    </a:lnTo>
                    <a:lnTo>
                      <a:pt x="284" y="658"/>
                    </a:lnTo>
                    <a:lnTo>
                      <a:pt x="280" y="654"/>
                    </a:lnTo>
                    <a:lnTo>
                      <a:pt x="266" y="640"/>
                    </a:lnTo>
                    <a:lnTo>
                      <a:pt x="254" y="632"/>
                    </a:lnTo>
                    <a:lnTo>
                      <a:pt x="240" y="622"/>
                    </a:lnTo>
                    <a:lnTo>
                      <a:pt x="224" y="612"/>
                    </a:lnTo>
                    <a:lnTo>
                      <a:pt x="202" y="602"/>
                    </a:lnTo>
                    <a:lnTo>
                      <a:pt x="202" y="600"/>
                    </a:lnTo>
                    <a:lnTo>
                      <a:pt x="202" y="600"/>
                    </a:lnTo>
                    <a:lnTo>
                      <a:pt x="180" y="592"/>
                    </a:lnTo>
                    <a:lnTo>
                      <a:pt x="126" y="572"/>
                    </a:lnTo>
                    <a:lnTo>
                      <a:pt x="96" y="562"/>
                    </a:lnTo>
                    <a:lnTo>
                      <a:pt x="66" y="556"/>
                    </a:lnTo>
                    <a:lnTo>
                      <a:pt x="42" y="552"/>
                    </a:lnTo>
                    <a:lnTo>
                      <a:pt x="30" y="552"/>
                    </a:lnTo>
                    <a:lnTo>
                      <a:pt x="22" y="556"/>
                    </a:lnTo>
                    <a:lnTo>
                      <a:pt x="22" y="556"/>
                    </a:lnTo>
                    <a:lnTo>
                      <a:pt x="18" y="558"/>
                    </a:lnTo>
                    <a:lnTo>
                      <a:pt x="14" y="562"/>
                    </a:lnTo>
                    <a:lnTo>
                      <a:pt x="8" y="576"/>
                    </a:lnTo>
                    <a:lnTo>
                      <a:pt x="2" y="594"/>
                    </a:lnTo>
                    <a:lnTo>
                      <a:pt x="0" y="616"/>
                    </a:lnTo>
                    <a:lnTo>
                      <a:pt x="2" y="640"/>
                    </a:lnTo>
                    <a:lnTo>
                      <a:pt x="4" y="666"/>
                    </a:lnTo>
                    <a:lnTo>
                      <a:pt x="8" y="692"/>
                    </a:lnTo>
                    <a:lnTo>
                      <a:pt x="16" y="718"/>
                    </a:lnTo>
                    <a:lnTo>
                      <a:pt x="16" y="718"/>
                    </a:lnTo>
                    <a:lnTo>
                      <a:pt x="16" y="726"/>
                    </a:lnTo>
                    <a:lnTo>
                      <a:pt x="16" y="726"/>
                    </a:lnTo>
                    <a:lnTo>
                      <a:pt x="22" y="740"/>
                    </a:lnTo>
                    <a:lnTo>
                      <a:pt x="30" y="754"/>
                    </a:lnTo>
                    <a:lnTo>
                      <a:pt x="38" y="768"/>
                    </a:lnTo>
                    <a:lnTo>
                      <a:pt x="50" y="782"/>
                    </a:lnTo>
                    <a:lnTo>
                      <a:pt x="50" y="782"/>
                    </a:lnTo>
                    <a:lnTo>
                      <a:pt x="52" y="782"/>
                    </a:lnTo>
                    <a:lnTo>
                      <a:pt x="52" y="782"/>
                    </a:lnTo>
                    <a:lnTo>
                      <a:pt x="60" y="790"/>
                    </a:lnTo>
                    <a:lnTo>
                      <a:pt x="70" y="796"/>
                    </a:lnTo>
                    <a:lnTo>
                      <a:pt x="78" y="800"/>
                    </a:lnTo>
                    <a:lnTo>
                      <a:pt x="88" y="804"/>
                    </a:lnTo>
                    <a:lnTo>
                      <a:pt x="88" y="804"/>
                    </a:lnTo>
                    <a:lnTo>
                      <a:pt x="104" y="808"/>
                    </a:lnTo>
                    <a:lnTo>
                      <a:pt x="128" y="822"/>
                    </a:lnTo>
                    <a:lnTo>
                      <a:pt x="138" y="830"/>
                    </a:lnTo>
                    <a:lnTo>
                      <a:pt x="150" y="840"/>
                    </a:lnTo>
                    <a:lnTo>
                      <a:pt x="160" y="852"/>
                    </a:lnTo>
                    <a:lnTo>
                      <a:pt x="168" y="866"/>
                    </a:lnTo>
                    <a:lnTo>
                      <a:pt x="176" y="880"/>
                    </a:lnTo>
                    <a:lnTo>
                      <a:pt x="178" y="896"/>
                    </a:lnTo>
                    <a:lnTo>
                      <a:pt x="178" y="912"/>
                    </a:lnTo>
                    <a:lnTo>
                      <a:pt x="174" y="930"/>
                    </a:lnTo>
                    <a:lnTo>
                      <a:pt x="166" y="948"/>
                    </a:lnTo>
                    <a:lnTo>
                      <a:pt x="152" y="968"/>
                    </a:lnTo>
                    <a:lnTo>
                      <a:pt x="132" y="988"/>
                    </a:lnTo>
                    <a:lnTo>
                      <a:pt x="106" y="1008"/>
                    </a:lnTo>
                    <a:lnTo>
                      <a:pt x="106" y="1008"/>
                    </a:lnTo>
                    <a:lnTo>
                      <a:pt x="118" y="1008"/>
                    </a:lnTo>
                    <a:lnTo>
                      <a:pt x="132" y="1008"/>
                    </a:lnTo>
                    <a:lnTo>
                      <a:pt x="152" y="1012"/>
                    </a:lnTo>
                    <a:lnTo>
                      <a:pt x="174" y="1016"/>
                    </a:lnTo>
                    <a:lnTo>
                      <a:pt x="202" y="1024"/>
                    </a:lnTo>
                    <a:lnTo>
                      <a:pt x="230" y="1034"/>
                    </a:lnTo>
                    <a:lnTo>
                      <a:pt x="260" y="1050"/>
                    </a:lnTo>
                    <a:lnTo>
                      <a:pt x="260" y="1050"/>
                    </a:lnTo>
                    <a:lnTo>
                      <a:pt x="274" y="1056"/>
                    </a:lnTo>
                    <a:lnTo>
                      <a:pt x="288" y="1060"/>
                    </a:lnTo>
                    <a:lnTo>
                      <a:pt x="304" y="1064"/>
                    </a:lnTo>
                    <a:lnTo>
                      <a:pt x="318" y="1064"/>
                    </a:lnTo>
                    <a:lnTo>
                      <a:pt x="332" y="1064"/>
                    </a:lnTo>
                    <a:lnTo>
                      <a:pt x="346" y="1062"/>
                    </a:lnTo>
                    <a:lnTo>
                      <a:pt x="372" y="1056"/>
                    </a:lnTo>
                    <a:lnTo>
                      <a:pt x="396" y="1046"/>
                    </a:lnTo>
                    <a:lnTo>
                      <a:pt x="418" y="1036"/>
                    </a:lnTo>
                    <a:lnTo>
                      <a:pt x="444" y="1020"/>
                    </a:lnTo>
                    <a:lnTo>
                      <a:pt x="444" y="1020"/>
                    </a:lnTo>
                    <a:lnTo>
                      <a:pt x="444" y="1050"/>
                    </a:lnTo>
                    <a:lnTo>
                      <a:pt x="444" y="1096"/>
                    </a:lnTo>
                    <a:lnTo>
                      <a:pt x="442" y="1152"/>
                    </a:lnTo>
                    <a:lnTo>
                      <a:pt x="436" y="1214"/>
                    </a:lnTo>
                    <a:lnTo>
                      <a:pt x="430" y="1246"/>
                    </a:lnTo>
                    <a:lnTo>
                      <a:pt x="424" y="1276"/>
                    </a:lnTo>
                    <a:lnTo>
                      <a:pt x="418" y="1306"/>
                    </a:lnTo>
                    <a:lnTo>
                      <a:pt x="408" y="1334"/>
                    </a:lnTo>
                    <a:lnTo>
                      <a:pt x="398" y="1360"/>
                    </a:lnTo>
                    <a:lnTo>
                      <a:pt x="386" y="1382"/>
                    </a:lnTo>
                    <a:lnTo>
                      <a:pt x="372" y="1400"/>
                    </a:lnTo>
                    <a:lnTo>
                      <a:pt x="364" y="1408"/>
                    </a:lnTo>
                    <a:lnTo>
                      <a:pt x="356" y="1414"/>
                    </a:lnTo>
                    <a:lnTo>
                      <a:pt x="356" y="1414"/>
                    </a:lnTo>
                    <a:lnTo>
                      <a:pt x="352" y="1416"/>
                    </a:lnTo>
                    <a:lnTo>
                      <a:pt x="350" y="1420"/>
                    </a:lnTo>
                    <a:lnTo>
                      <a:pt x="348" y="1422"/>
                    </a:lnTo>
                    <a:lnTo>
                      <a:pt x="350" y="1426"/>
                    </a:lnTo>
                    <a:lnTo>
                      <a:pt x="352" y="1428"/>
                    </a:lnTo>
                    <a:lnTo>
                      <a:pt x="354" y="1432"/>
                    </a:lnTo>
                    <a:lnTo>
                      <a:pt x="354" y="1432"/>
                    </a:lnTo>
                    <a:lnTo>
                      <a:pt x="362" y="1438"/>
                    </a:lnTo>
                    <a:lnTo>
                      <a:pt x="368" y="1440"/>
                    </a:lnTo>
                    <a:lnTo>
                      <a:pt x="376" y="1444"/>
                    </a:lnTo>
                    <a:lnTo>
                      <a:pt x="386" y="1444"/>
                    </a:lnTo>
                    <a:lnTo>
                      <a:pt x="398" y="1444"/>
                    </a:lnTo>
                    <a:lnTo>
                      <a:pt x="410" y="1440"/>
                    </a:lnTo>
                    <a:lnTo>
                      <a:pt x="422" y="1434"/>
                    </a:lnTo>
                    <a:lnTo>
                      <a:pt x="422" y="1434"/>
                    </a:lnTo>
                    <a:lnTo>
                      <a:pt x="428" y="1430"/>
                    </a:lnTo>
                    <a:lnTo>
                      <a:pt x="434" y="1430"/>
                    </a:lnTo>
                    <a:lnTo>
                      <a:pt x="442" y="1428"/>
                    </a:lnTo>
                    <a:lnTo>
                      <a:pt x="444" y="1424"/>
                    </a:lnTo>
                    <a:lnTo>
                      <a:pt x="448" y="1418"/>
                    </a:lnTo>
                    <a:lnTo>
                      <a:pt x="448" y="1418"/>
                    </a:lnTo>
                    <a:lnTo>
                      <a:pt x="458" y="1398"/>
                    </a:lnTo>
                    <a:lnTo>
                      <a:pt x="466" y="1370"/>
                    </a:lnTo>
                    <a:lnTo>
                      <a:pt x="474" y="1334"/>
                    </a:lnTo>
                    <a:lnTo>
                      <a:pt x="482" y="1288"/>
                    </a:lnTo>
                    <a:lnTo>
                      <a:pt x="488" y="1236"/>
                    </a:lnTo>
                    <a:lnTo>
                      <a:pt x="494" y="1174"/>
                    </a:lnTo>
                    <a:lnTo>
                      <a:pt x="498" y="1104"/>
                    </a:lnTo>
                    <a:lnTo>
                      <a:pt x="502" y="1022"/>
                    </a:lnTo>
                    <a:lnTo>
                      <a:pt x="502" y="1022"/>
                    </a:lnTo>
                    <a:lnTo>
                      <a:pt x="516" y="1030"/>
                    </a:lnTo>
                    <a:lnTo>
                      <a:pt x="532" y="1040"/>
                    </a:lnTo>
                    <a:lnTo>
                      <a:pt x="552" y="1050"/>
                    </a:lnTo>
                    <a:lnTo>
                      <a:pt x="576" y="1058"/>
                    </a:lnTo>
                    <a:lnTo>
                      <a:pt x="602" y="1062"/>
                    </a:lnTo>
                    <a:lnTo>
                      <a:pt x="616" y="1064"/>
                    </a:lnTo>
                    <a:lnTo>
                      <a:pt x="628" y="1064"/>
                    </a:lnTo>
                    <a:lnTo>
                      <a:pt x="642" y="1064"/>
                    </a:lnTo>
                    <a:lnTo>
                      <a:pt x="656" y="1060"/>
                    </a:lnTo>
                    <a:lnTo>
                      <a:pt x="668" y="1056"/>
                    </a:lnTo>
                    <a:lnTo>
                      <a:pt x="682" y="1050"/>
                    </a:lnTo>
                    <a:lnTo>
                      <a:pt x="682" y="1050"/>
                    </a:lnTo>
                    <a:lnTo>
                      <a:pt x="712" y="1034"/>
                    </a:lnTo>
                    <a:lnTo>
                      <a:pt x="742" y="1024"/>
                    </a:lnTo>
                    <a:lnTo>
                      <a:pt x="768" y="1016"/>
                    </a:lnTo>
                    <a:lnTo>
                      <a:pt x="790" y="1012"/>
                    </a:lnTo>
                    <a:lnTo>
                      <a:pt x="810" y="1008"/>
                    </a:lnTo>
                    <a:lnTo>
                      <a:pt x="824" y="1008"/>
                    </a:lnTo>
                    <a:lnTo>
                      <a:pt x="836" y="1008"/>
                    </a:lnTo>
                    <a:lnTo>
                      <a:pt x="836" y="1008"/>
                    </a:lnTo>
                    <a:lnTo>
                      <a:pt x="810" y="988"/>
                    </a:lnTo>
                    <a:lnTo>
                      <a:pt x="790" y="968"/>
                    </a:lnTo>
                    <a:lnTo>
                      <a:pt x="776" y="948"/>
                    </a:lnTo>
                    <a:lnTo>
                      <a:pt x="768" y="930"/>
                    </a:lnTo>
                    <a:lnTo>
                      <a:pt x="764" y="912"/>
                    </a:lnTo>
                    <a:lnTo>
                      <a:pt x="764" y="896"/>
                    </a:lnTo>
                    <a:lnTo>
                      <a:pt x="768" y="880"/>
                    </a:lnTo>
                    <a:lnTo>
                      <a:pt x="774" y="866"/>
                    </a:lnTo>
                    <a:lnTo>
                      <a:pt x="782" y="852"/>
                    </a:lnTo>
                    <a:lnTo>
                      <a:pt x="792" y="840"/>
                    </a:lnTo>
                    <a:lnTo>
                      <a:pt x="804" y="830"/>
                    </a:lnTo>
                    <a:lnTo>
                      <a:pt x="816" y="822"/>
                    </a:lnTo>
                    <a:lnTo>
                      <a:pt x="838" y="808"/>
                    </a:lnTo>
                    <a:lnTo>
                      <a:pt x="854" y="804"/>
                    </a:lnTo>
                    <a:lnTo>
                      <a:pt x="854" y="804"/>
                    </a:lnTo>
                    <a:lnTo>
                      <a:pt x="868" y="798"/>
                    </a:lnTo>
                    <a:lnTo>
                      <a:pt x="882" y="790"/>
                    </a:lnTo>
                    <a:lnTo>
                      <a:pt x="882" y="790"/>
                    </a:lnTo>
                    <a:lnTo>
                      <a:pt x="882" y="790"/>
                    </a:lnTo>
                    <a:lnTo>
                      <a:pt x="892" y="782"/>
                    </a:lnTo>
                    <a:lnTo>
                      <a:pt x="902" y="772"/>
                    </a:lnTo>
                    <a:lnTo>
                      <a:pt x="910" y="762"/>
                    </a:lnTo>
                    <a:lnTo>
                      <a:pt x="918" y="748"/>
                    </a:lnTo>
                    <a:lnTo>
                      <a:pt x="918" y="748"/>
                    </a:lnTo>
                    <a:lnTo>
                      <a:pt x="924" y="732"/>
                    </a:lnTo>
                    <a:lnTo>
                      <a:pt x="924" y="732"/>
                    </a:lnTo>
                    <a:close/>
                  </a:path>
                </a:pathLst>
              </a:custGeom>
              <a:solidFill>
                <a:schemeClr val="accent1">
                  <a:alpha val="2000"/>
                </a:schemeClr>
              </a:solidFill>
              <a:ln w="9525">
                <a:noFill/>
                <a:round/>
                <a:headEnd/>
                <a:tailEnd/>
              </a:ln>
              <a:effectLst>
                <a:glow rad="254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6" name="Freeform 24"/>
              <p:cNvSpPr>
                <a:spLocks noChangeAspect="1"/>
              </p:cNvSpPr>
              <p:nvPr/>
            </p:nvSpPr>
            <p:spPr bwMode="auto">
              <a:xfrm rot="4324833">
                <a:off x="8243059" y="5300272"/>
                <a:ext cx="474357" cy="1154204"/>
              </a:xfrm>
              <a:custGeom>
                <a:avLst/>
                <a:gdLst/>
                <a:ahLst/>
                <a:cxnLst>
                  <a:cxn ang="0">
                    <a:pos x="152" y="0"/>
                  </a:cxn>
                  <a:cxn ang="0">
                    <a:pos x="164" y="50"/>
                  </a:cxn>
                  <a:cxn ang="0">
                    <a:pos x="164" y="102"/>
                  </a:cxn>
                  <a:cxn ang="0">
                    <a:pos x="154" y="154"/>
                  </a:cxn>
                  <a:cxn ang="0">
                    <a:pos x="138" y="206"/>
                  </a:cxn>
                  <a:cxn ang="0">
                    <a:pos x="92" y="310"/>
                  </a:cxn>
                  <a:cxn ang="0">
                    <a:pos x="48" y="404"/>
                  </a:cxn>
                  <a:cxn ang="0">
                    <a:pos x="32" y="446"/>
                  </a:cxn>
                  <a:cxn ang="0">
                    <a:pos x="10" y="528"/>
                  </a:cxn>
                  <a:cxn ang="0">
                    <a:pos x="2" y="592"/>
                  </a:cxn>
                  <a:cxn ang="0">
                    <a:pos x="0" y="634"/>
                  </a:cxn>
                  <a:cxn ang="0">
                    <a:pos x="6" y="682"/>
                  </a:cxn>
                  <a:cxn ang="0">
                    <a:pos x="24" y="762"/>
                  </a:cxn>
                  <a:cxn ang="0">
                    <a:pos x="48" y="824"/>
                  </a:cxn>
                  <a:cxn ang="0">
                    <a:pos x="80" y="872"/>
                  </a:cxn>
                  <a:cxn ang="0">
                    <a:pos x="114" y="906"/>
                  </a:cxn>
                  <a:cxn ang="0">
                    <a:pos x="152" y="928"/>
                  </a:cxn>
                  <a:cxn ang="0">
                    <a:pos x="188" y="942"/>
                  </a:cxn>
                  <a:cxn ang="0">
                    <a:pos x="236" y="950"/>
                  </a:cxn>
                  <a:cxn ang="0">
                    <a:pos x="230" y="982"/>
                  </a:cxn>
                  <a:cxn ang="0">
                    <a:pos x="210" y="1050"/>
                  </a:cxn>
                  <a:cxn ang="0">
                    <a:pos x="186" y="1114"/>
                  </a:cxn>
                  <a:cxn ang="0">
                    <a:pos x="162" y="1150"/>
                  </a:cxn>
                  <a:cxn ang="0">
                    <a:pos x="142" y="1168"/>
                  </a:cxn>
                  <a:cxn ang="0">
                    <a:pos x="132" y="1174"/>
                  </a:cxn>
                  <a:cxn ang="0">
                    <a:pos x="126" y="1178"/>
                  </a:cxn>
                  <a:cxn ang="0">
                    <a:pos x="130" y="1188"/>
                  </a:cxn>
                  <a:cxn ang="0">
                    <a:pos x="134" y="1192"/>
                  </a:cxn>
                  <a:cxn ang="0">
                    <a:pos x="154" y="1202"/>
                  </a:cxn>
                  <a:cxn ang="0">
                    <a:pos x="172" y="1202"/>
                  </a:cxn>
                  <a:cxn ang="0">
                    <a:pos x="184" y="1198"/>
                  </a:cxn>
                  <a:cxn ang="0">
                    <a:pos x="194" y="1196"/>
                  </a:cxn>
                  <a:cxn ang="0">
                    <a:pos x="206" y="1188"/>
                  </a:cxn>
                  <a:cxn ang="0">
                    <a:pos x="214" y="1174"/>
                  </a:cxn>
                  <a:cxn ang="0">
                    <a:pos x="232" y="1134"/>
                  </a:cxn>
                  <a:cxn ang="0">
                    <a:pos x="262" y="1038"/>
                  </a:cxn>
                  <a:cxn ang="0">
                    <a:pos x="282" y="946"/>
                  </a:cxn>
                  <a:cxn ang="0">
                    <a:pos x="288" y="946"/>
                  </a:cxn>
                  <a:cxn ang="0">
                    <a:pos x="334" y="912"/>
                  </a:cxn>
                  <a:cxn ang="0">
                    <a:pos x="374" y="876"/>
                  </a:cxn>
                  <a:cxn ang="0">
                    <a:pos x="408" y="840"/>
                  </a:cxn>
                  <a:cxn ang="0">
                    <a:pos x="434" y="802"/>
                  </a:cxn>
                  <a:cxn ang="0">
                    <a:pos x="456" y="764"/>
                  </a:cxn>
                  <a:cxn ang="0">
                    <a:pos x="472" y="726"/>
                  </a:cxn>
                  <a:cxn ang="0">
                    <a:pos x="490" y="648"/>
                  </a:cxn>
                  <a:cxn ang="0">
                    <a:pos x="492" y="568"/>
                  </a:cxn>
                  <a:cxn ang="0">
                    <a:pos x="478" y="490"/>
                  </a:cxn>
                  <a:cxn ang="0">
                    <a:pos x="454" y="414"/>
                  </a:cxn>
                  <a:cxn ang="0">
                    <a:pos x="420" y="340"/>
                  </a:cxn>
                  <a:cxn ang="0">
                    <a:pos x="380" y="270"/>
                  </a:cxn>
                  <a:cxn ang="0">
                    <a:pos x="336" y="206"/>
                  </a:cxn>
                  <a:cxn ang="0">
                    <a:pos x="248" y="98"/>
                  </a:cxn>
                  <a:cxn ang="0">
                    <a:pos x="180" y="26"/>
                  </a:cxn>
                  <a:cxn ang="0">
                    <a:pos x="152" y="0"/>
                  </a:cxn>
                </a:cxnLst>
                <a:rect l="0" t="0" r="r" b="b"/>
                <a:pathLst>
                  <a:path w="494" h="1202">
                    <a:moveTo>
                      <a:pt x="152" y="0"/>
                    </a:moveTo>
                    <a:lnTo>
                      <a:pt x="152" y="0"/>
                    </a:lnTo>
                    <a:lnTo>
                      <a:pt x="160" y="26"/>
                    </a:lnTo>
                    <a:lnTo>
                      <a:pt x="164" y="50"/>
                    </a:lnTo>
                    <a:lnTo>
                      <a:pt x="166" y="76"/>
                    </a:lnTo>
                    <a:lnTo>
                      <a:pt x="164" y="102"/>
                    </a:lnTo>
                    <a:lnTo>
                      <a:pt x="160" y="128"/>
                    </a:lnTo>
                    <a:lnTo>
                      <a:pt x="154" y="154"/>
                    </a:lnTo>
                    <a:lnTo>
                      <a:pt x="148" y="180"/>
                    </a:lnTo>
                    <a:lnTo>
                      <a:pt x="138" y="206"/>
                    </a:lnTo>
                    <a:lnTo>
                      <a:pt x="116" y="258"/>
                    </a:lnTo>
                    <a:lnTo>
                      <a:pt x="92" y="310"/>
                    </a:lnTo>
                    <a:lnTo>
                      <a:pt x="70" y="358"/>
                    </a:lnTo>
                    <a:lnTo>
                      <a:pt x="48" y="404"/>
                    </a:lnTo>
                    <a:lnTo>
                      <a:pt x="48" y="404"/>
                    </a:lnTo>
                    <a:lnTo>
                      <a:pt x="32" y="446"/>
                    </a:lnTo>
                    <a:lnTo>
                      <a:pt x="18" y="488"/>
                    </a:lnTo>
                    <a:lnTo>
                      <a:pt x="10" y="528"/>
                    </a:lnTo>
                    <a:lnTo>
                      <a:pt x="4" y="562"/>
                    </a:lnTo>
                    <a:lnTo>
                      <a:pt x="2" y="592"/>
                    </a:lnTo>
                    <a:lnTo>
                      <a:pt x="0" y="614"/>
                    </a:lnTo>
                    <a:lnTo>
                      <a:pt x="0" y="634"/>
                    </a:lnTo>
                    <a:lnTo>
                      <a:pt x="0" y="634"/>
                    </a:lnTo>
                    <a:lnTo>
                      <a:pt x="6" y="682"/>
                    </a:lnTo>
                    <a:lnTo>
                      <a:pt x="14" y="724"/>
                    </a:lnTo>
                    <a:lnTo>
                      <a:pt x="24" y="762"/>
                    </a:lnTo>
                    <a:lnTo>
                      <a:pt x="36" y="796"/>
                    </a:lnTo>
                    <a:lnTo>
                      <a:pt x="48" y="824"/>
                    </a:lnTo>
                    <a:lnTo>
                      <a:pt x="64" y="850"/>
                    </a:lnTo>
                    <a:lnTo>
                      <a:pt x="80" y="872"/>
                    </a:lnTo>
                    <a:lnTo>
                      <a:pt x="96" y="890"/>
                    </a:lnTo>
                    <a:lnTo>
                      <a:pt x="114" y="906"/>
                    </a:lnTo>
                    <a:lnTo>
                      <a:pt x="132" y="918"/>
                    </a:lnTo>
                    <a:lnTo>
                      <a:pt x="152" y="928"/>
                    </a:lnTo>
                    <a:lnTo>
                      <a:pt x="170" y="936"/>
                    </a:lnTo>
                    <a:lnTo>
                      <a:pt x="188" y="942"/>
                    </a:lnTo>
                    <a:lnTo>
                      <a:pt x="204" y="946"/>
                    </a:lnTo>
                    <a:lnTo>
                      <a:pt x="236" y="950"/>
                    </a:lnTo>
                    <a:lnTo>
                      <a:pt x="236" y="950"/>
                    </a:lnTo>
                    <a:lnTo>
                      <a:pt x="230" y="982"/>
                    </a:lnTo>
                    <a:lnTo>
                      <a:pt x="220" y="1016"/>
                    </a:lnTo>
                    <a:lnTo>
                      <a:pt x="210" y="1050"/>
                    </a:lnTo>
                    <a:lnTo>
                      <a:pt x="200" y="1082"/>
                    </a:lnTo>
                    <a:lnTo>
                      <a:pt x="186" y="1114"/>
                    </a:lnTo>
                    <a:lnTo>
                      <a:pt x="170" y="1140"/>
                    </a:lnTo>
                    <a:lnTo>
                      <a:pt x="162" y="1150"/>
                    </a:lnTo>
                    <a:lnTo>
                      <a:pt x="152" y="1160"/>
                    </a:lnTo>
                    <a:lnTo>
                      <a:pt x="142" y="1168"/>
                    </a:lnTo>
                    <a:lnTo>
                      <a:pt x="132" y="1174"/>
                    </a:lnTo>
                    <a:lnTo>
                      <a:pt x="132" y="1174"/>
                    </a:lnTo>
                    <a:lnTo>
                      <a:pt x="130" y="1176"/>
                    </a:lnTo>
                    <a:lnTo>
                      <a:pt x="126" y="1178"/>
                    </a:lnTo>
                    <a:lnTo>
                      <a:pt x="126" y="1182"/>
                    </a:lnTo>
                    <a:lnTo>
                      <a:pt x="130" y="1188"/>
                    </a:lnTo>
                    <a:lnTo>
                      <a:pt x="130" y="1188"/>
                    </a:lnTo>
                    <a:lnTo>
                      <a:pt x="134" y="1192"/>
                    </a:lnTo>
                    <a:lnTo>
                      <a:pt x="146" y="1200"/>
                    </a:lnTo>
                    <a:lnTo>
                      <a:pt x="154" y="1202"/>
                    </a:lnTo>
                    <a:lnTo>
                      <a:pt x="162" y="1202"/>
                    </a:lnTo>
                    <a:lnTo>
                      <a:pt x="172" y="1202"/>
                    </a:lnTo>
                    <a:lnTo>
                      <a:pt x="184" y="1198"/>
                    </a:lnTo>
                    <a:lnTo>
                      <a:pt x="184" y="1198"/>
                    </a:lnTo>
                    <a:lnTo>
                      <a:pt x="190" y="1196"/>
                    </a:lnTo>
                    <a:lnTo>
                      <a:pt x="194" y="1196"/>
                    </a:lnTo>
                    <a:lnTo>
                      <a:pt x="200" y="1194"/>
                    </a:lnTo>
                    <a:lnTo>
                      <a:pt x="206" y="1188"/>
                    </a:lnTo>
                    <a:lnTo>
                      <a:pt x="206" y="1188"/>
                    </a:lnTo>
                    <a:lnTo>
                      <a:pt x="214" y="1174"/>
                    </a:lnTo>
                    <a:lnTo>
                      <a:pt x="224" y="1156"/>
                    </a:lnTo>
                    <a:lnTo>
                      <a:pt x="232" y="1134"/>
                    </a:lnTo>
                    <a:lnTo>
                      <a:pt x="242" y="1108"/>
                    </a:lnTo>
                    <a:lnTo>
                      <a:pt x="262" y="1038"/>
                    </a:lnTo>
                    <a:lnTo>
                      <a:pt x="282" y="946"/>
                    </a:lnTo>
                    <a:lnTo>
                      <a:pt x="282" y="946"/>
                    </a:lnTo>
                    <a:lnTo>
                      <a:pt x="288" y="946"/>
                    </a:lnTo>
                    <a:lnTo>
                      <a:pt x="288" y="946"/>
                    </a:lnTo>
                    <a:lnTo>
                      <a:pt x="312" y="928"/>
                    </a:lnTo>
                    <a:lnTo>
                      <a:pt x="334" y="912"/>
                    </a:lnTo>
                    <a:lnTo>
                      <a:pt x="354" y="894"/>
                    </a:lnTo>
                    <a:lnTo>
                      <a:pt x="374" y="876"/>
                    </a:lnTo>
                    <a:lnTo>
                      <a:pt x="392" y="858"/>
                    </a:lnTo>
                    <a:lnTo>
                      <a:pt x="408" y="840"/>
                    </a:lnTo>
                    <a:lnTo>
                      <a:pt x="422" y="822"/>
                    </a:lnTo>
                    <a:lnTo>
                      <a:pt x="434" y="802"/>
                    </a:lnTo>
                    <a:lnTo>
                      <a:pt x="446" y="784"/>
                    </a:lnTo>
                    <a:lnTo>
                      <a:pt x="456" y="764"/>
                    </a:lnTo>
                    <a:lnTo>
                      <a:pt x="466" y="746"/>
                    </a:lnTo>
                    <a:lnTo>
                      <a:pt x="472" y="726"/>
                    </a:lnTo>
                    <a:lnTo>
                      <a:pt x="484" y="688"/>
                    </a:lnTo>
                    <a:lnTo>
                      <a:pt x="490" y="648"/>
                    </a:lnTo>
                    <a:lnTo>
                      <a:pt x="494" y="608"/>
                    </a:lnTo>
                    <a:lnTo>
                      <a:pt x="492" y="568"/>
                    </a:lnTo>
                    <a:lnTo>
                      <a:pt x="486" y="530"/>
                    </a:lnTo>
                    <a:lnTo>
                      <a:pt x="478" y="490"/>
                    </a:lnTo>
                    <a:lnTo>
                      <a:pt x="468" y="452"/>
                    </a:lnTo>
                    <a:lnTo>
                      <a:pt x="454" y="414"/>
                    </a:lnTo>
                    <a:lnTo>
                      <a:pt x="438" y="376"/>
                    </a:lnTo>
                    <a:lnTo>
                      <a:pt x="420" y="340"/>
                    </a:lnTo>
                    <a:lnTo>
                      <a:pt x="400" y="304"/>
                    </a:lnTo>
                    <a:lnTo>
                      <a:pt x="380" y="270"/>
                    </a:lnTo>
                    <a:lnTo>
                      <a:pt x="358" y="238"/>
                    </a:lnTo>
                    <a:lnTo>
                      <a:pt x="336" y="206"/>
                    </a:lnTo>
                    <a:lnTo>
                      <a:pt x="290" y="148"/>
                    </a:lnTo>
                    <a:lnTo>
                      <a:pt x="248" y="98"/>
                    </a:lnTo>
                    <a:lnTo>
                      <a:pt x="210" y="58"/>
                    </a:lnTo>
                    <a:lnTo>
                      <a:pt x="180" y="26"/>
                    </a:lnTo>
                    <a:lnTo>
                      <a:pt x="152" y="0"/>
                    </a:lnTo>
                    <a:lnTo>
                      <a:pt x="152" y="0"/>
                    </a:lnTo>
                    <a:close/>
                  </a:path>
                </a:pathLst>
              </a:custGeom>
              <a:solidFill>
                <a:schemeClr val="accent1">
                  <a:alpha val="2000"/>
                </a:schemeClr>
              </a:solidFill>
              <a:ln w="9525">
                <a:noFill/>
                <a:round/>
                <a:headEnd/>
                <a:tailEnd/>
              </a:ln>
              <a:effectLst>
                <a:glow rad="381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7" name="Freeform 28"/>
              <p:cNvSpPr>
                <a:spLocks noChangeAspect="1"/>
              </p:cNvSpPr>
              <p:nvPr/>
            </p:nvSpPr>
            <p:spPr bwMode="auto">
              <a:xfrm rot="19659348">
                <a:off x="7187072" y="3993953"/>
                <a:ext cx="942538" cy="1486797"/>
              </a:xfrm>
              <a:custGeom>
                <a:avLst/>
                <a:gdLst/>
                <a:ahLst/>
                <a:cxnLst>
                  <a:cxn ang="0">
                    <a:pos x="1140" y="784"/>
                  </a:cxn>
                  <a:cxn ang="0">
                    <a:pos x="1090" y="812"/>
                  </a:cxn>
                  <a:cxn ang="0">
                    <a:pos x="1052" y="766"/>
                  </a:cxn>
                  <a:cxn ang="0">
                    <a:pos x="956" y="774"/>
                  </a:cxn>
                  <a:cxn ang="0">
                    <a:pos x="842" y="848"/>
                  </a:cxn>
                  <a:cxn ang="0">
                    <a:pos x="824" y="848"/>
                  </a:cxn>
                  <a:cxn ang="0">
                    <a:pos x="928" y="698"/>
                  </a:cxn>
                  <a:cxn ang="0">
                    <a:pos x="952" y="538"/>
                  </a:cxn>
                  <a:cxn ang="0">
                    <a:pos x="898" y="354"/>
                  </a:cxn>
                  <a:cxn ang="0">
                    <a:pos x="792" y="312"/>
                  </a:cxn>
                  <a:cxn ang="0">
                    <a:pos x="688" y="238"/>
                  </a:cxn>
                  <a:cxn ang="0">
                    <a:pos x="600" y="68"/>
                  </a:cxn>
                  <a:cxn ang="0">
                    <a:pos x="592" y="0"/>
                  </a:cxn>
                  <a:cxn ang="0">
                    <a:pos x="558" y="150"/>
                  </a:cxn>
                  <a:cxn ang="0">
                    <a:pos x="452" y="278"/>
                  </a:cxn>
                  <a:cxn ang="0">
                    <a:pos x="322" y="338"/>
                  </a:cxn>
                  <a:cxn ang="0">
                    <a:pos x="252" y="452"/>
                  </a:cxn>
                  <a:cxn ang="0">
                    <a:pos x="234" y="628"/>
                  </a:cxn>
                  <a:cxn ang="0">
                    <a:pos x="320" y="786"/>
                  </a:cxn>
                  <a:cxn ang="0">
                    <a:pos x="356" y="856"/>
                  </a:cxn>
                  <a:cxn ang="0">
                    <a:pos x="288" y="804"/>
                  </a:cxn>
                  <a:cxn ang="0">
                    <a:pos x="174" y="760"/>
                  </a:cxn>
                  <a:cxn ang="0">
                    <a:pos x="110" y="782"/>
                  </a:cxn>
                  <a:cxn ang="0">
                    <a:pos x="84" y="810"/>
                  </a:cxn>
                  <a:cxn ang="0">
                    <a:pos x="18" y="742"/>
                  </a:cxn>
                  <a:cxn ang="0">
                    <a:pos x="6" y="734"/>
                  </a:cxn>
                  <a:cxn ang="0">
                    <a:pos x="4" y="942"/>
                  </a:cxn>
                  <a:cxn ang="0">
                    <a:pos x="52" y="1018"/>
                  </a:cxn>
                  <a:cxn ang="0">
                    <a:pos x="118" y="1050"/>
                  </a:cxn>
                  <a:cxn ang="0">
                    <a:pos x="200" y="1124"/>
                  </a:cxn>
                  <a:cxn ang="0">
                    <a:pos x="208" y="1206"/>
                  </a:cxn>
                  <a:cxn ang="0">
                    <a:pos x="154" y="1282"/>
                  </a:cxn>
                  <a:cxn ang="0">
                    <a:pos x="178" y="1312"/>
                  </a:cxn>
                  <a:cxn ang="0">
                    <a:pos x="338" y="1372"/>
                  </a:cxn>
                  <a:cxn ang="0">
                    <a:pos x="448" y="1374"/>
                  </a:cxn>
                  <a:cxn ang="0">
                    <a:pos x="558" y="1324"/>
                  </a:cxn>
                  <a:cxn ang="0">
                    <a:pos x="540" y="1616"/>
                  </a:cxn>
                  <a:cxn ang="0">
                    <a:pos x="474" y="1806"/>
                  </a:cxn>
                  <a:cxn ang="0">
                    <a:pos x="434" y="1842"/>
                  </a:cxn>
                  <a:cxn ang="0">
                    <a:pos x="450" y="1864"/>
                  </a:cxn>
                  <a:cxn ang="0">
                    <a:pos x="528" y="1860"/>
                  </a:cxn>
                  <a:cxn ang="0">
                    <a:pos x="554" y="1852"/>
                  </a:cxn>
                  <a:cxn ang="0">
                    <a:pos x="596" y="1730"/>
                  </a:cxn>
                  <a:cxn ang="0">
                    <a:pos x="634" y="1326"/>
                  </a:cxn>
                  <a:cxn ang="0">
                    <a:pos x="762" y="1380"/>
                  </a:cxn>
                  <a:cxn ang="0">
                    <a:pos x="866" y="1362"/>
                  </a:cxn>
                  <a:cxn ang="0">
                    <a:pos x="1032" y="1310"/>
                  </a:cxn>
                  <a:cxn ang="0">
                    <a:pos x="1018" y="1268"/>
                  </a:cxn>
                  <a:cxn ang="0">
                    <a:pos x="974" y="1194"/>
                  </a:cxn>
                  <a:cxn ang="0">
                    <a:pos x="996" y="1106"/>
                  </a:cxn>
                  <a:cxn ang="0">
                    <a:pos x="1080" y="1046"/>
                  </a:cxn>
                  <a:cxn ang="0">
                    <a:pos x="1148" y="1006"/>
                  </a:cxn>
                  <a:cxn ang="0">
                    <a:pos x="1186" y="920"/>
                  </a:cxn>
                  <a:cxn ang="0">
                    <a:pos x="1178" y="724"/>
                  </a:cxn>
                </a:cxnLst>
                <a:rect l="0" t="0" r="r" b="b"/>
                <a:pathLst>
                  <a:path w="1188" h="1874">
                    <a:moveTo>
                      <a:pt x="1170" y="730"/>
                    </a:moveTo>
                    <a:lnTo>
                      <a:pt x="1170" y="730"/>
                    </a:lnTo>
                    <a:lnTo>
                      <a:pt x="1168" y="742"/>
                    </a:lnTo>
                    <a:lnTo>
                      <a:pt x="1164" y="752"/>
                    </a:lnTo>
                    <a:lnTo>
                      <a:pt x="1154" y="768"/>
                    </a:lnTo>
                    <a:lnTo>
                      <a:pt x="1140" y="784"/>
                    </a:lnTo>
                    <a:lnTo>
                      <a:pt x="1126" y="796"/>
                    </a:lnTo>
                    <a:lnTo>
                      <a:pt x="1114" y="804"/>
                    </a:lnTo>
                    <a:lnTo>
                      <a:pt x="1102" y="810"/>
                    </a:lnTo>
                    <a:lnTo>
                      <a:pt x="1092" y="816"/>
                    </a:lnTo>
                    <a:lnTo>
                      <a:pt x="1092" y="816"/>
                    </a:lnTo>
                    <a:lnTo>
                      <a:pt x="1090" y="812"/>
                    </a:lnTo>
                    <a:lnTo>
                      <a:pt x="1088" y="802"/>
                    </a:lnTo>
                    <a:lnTo>
                      <a:pt x="1080" y="790"/>
                    </a:lnTo>
                    <a:lnTo>
                      <a:pt x="1076" y="782"/>
                    </a:lnTo>
                    <a:lnTo>
                      <a:pt x="1068" y="776"/>
                    </a:lnTo>
                    <a:lnTo>
                      <a:pt x="1060" y="770"/>
                    </a:lnTo>
                    <a:lnTo>
                      <a:pt x="1052" y="766"/>
                    </a:lnTo>
                    <a:lnTo>
                      <a:pt x="1040" y="762"/>
                    </a:lnTo>
                    <a:lnTo>
                      <a:pt x="1028" y="760"/>
                    </a:lnTo>
                    <a:lnTo>
                      <a:pt x="1012" y="760"/>
                    </a:lnTo>
                    <a:lnTo>
                      <a:pt x="996" y="762"/>
                    </a:lnTo>
                    <a:lnTo>
                      <a:pt x="976" y="768"/>
                    </a:lnTo>
                    <a:lnTo>
                      <a:pt x="956" y="774"/>
                    </a:lnTo>
                    <a:lnTo>
                      <a:pt x="956" y="774"/>
                    </a:lnTo>
                    <a:lnTo>
                      <a:pt x="924" y="790"/>
                    </a:lnTo>
                    <a:lnTo>
                      <a:pt x="898" y="804"/>
                    </a:lnTo>
                    <a:lnTo>
                      <a:pt x="878" y="818"/>
                    </a:lnTo>
                    <a:lnTo>
                      <a:pt x="862" y="830"/>
                    </a:lnTo>
                    <a:lnTo>
                      <a:pt x="842" y="848"/>
                    </a:lnTo>
                    <a:lnTo>
                      <a:pt x="836" y="854"/>
                    </a:lnTo>
                    <a:lnTo>
                      <a:pt x="830" y="856"/>
                    </a:lnTo>
                    <a:lnTo>
                      <a:pt x="830" y="856"/>
                    </a:lnTo>
                    <a:lnTo>
                      <a:pt x="826" y="856"/>
                    </a:lnTo>
                    <a:lnTo>
                      <a:pt x="824" y="854"/>
                    </a:lnTo>
                    <a:lnTo>
                      <a:pt x="824" y="848"/>
                    </a:lnTo>
                    <a:lnTo>
                      <a:pt x="824" y="848"/>
                    </a:lnTo>
                    <a:lnTo>
                      <a:pt x="838" y="828"/>
                    </a:lnTo>
                    <a:lnTo>
                      <a:pt x="866" y="786"/>
                    </a:lnTo>
                    <a:lnTo>
                      <a:pt x="920" y="710"/>
                    </a:lnTo>
                    <a:lnTo>
                      <a:pt x="920" y="710"/>
                    </a:lnTo>
                    <a:lnTo>
                      <a:pt x="928" y="698"/>
                    </a:lnTo>
                    <a:lnTo>
                      <a:pt x="936" y="686"/>
                    </a:lnTo>
                    <a:lnTo>
                      <a:pt x="946" y="658"/>
                    </a:lnTo>
                    <a:lnTo>
                      <a:pt x="952" y="628"/>
                    </a:lnTo>
                    <a:lnTo>
                      <a:pt x="956" y="598"/>
                    </a:lnTo>
                    <a:lnTo>
                      <a:pt x="956" y="568"/>
                    </a:lnTo>
                    <a:lnTo>
                      <a:pt x="952" y="538"/>
                    </a:lnTo>
                    <a:lnTo>
                      <a:pt x="948" y="508"/>
                    </a:lnTo>
                    <a:lnTo>
                      <a:pt x="942" y="478"/>
                    </a:lnTo>
                    <a:lnTo>
                      <a:pt x="934" y="452"/>
                    </a:lnTo>
                    <a:lnTo>
                      <a:pt x="926" y="426"/>
                    </a:lnTo>
                    <a:lnTo>
                      <a:pt x="910" y="384"/>
                    </a:lnTo>
                    <a:lnTo>
                      <a:pt x="898" y="354"/>
                    </a:lnTo>
                    <a:lnTo>
                      <a:pt x="892" y="344"/>
                    </a:lnTo>
                    <a:lnTo>
                      <a:pt x="892" y="344"/>
                    </a:lnTo>
                    <a:lnTo>
                      <a:pt x="864" y="338"/>
                    </a:lnTo>
                    <a:lnTo>
                      <a:pt x="838" y="330"/>
                    </a:lnTo>
                    <a:lnTo>
                      <a:pt x="814" y="322"/>
                    </a:lnTo>
                    <a:lnTo>
                      <a:pt x="792" y="312"/>
                    </a:lnTo>
                    <a:lnTo>
                      <a:pt x="770" y="302"/>
                    </a:lnTo>
                    <a:lnTo>
                      <a:pt x="752" y="290"/>
                    </a:lnTo>
                    <a:lnTo>
                      <a:pt x="734" y="278"/>
                    </a:lnTo>
                    <a:lnTo>
                      <a:pt x="716" y="266"/>
                    </a:lnTo>
                    <a:lnTo>
                      <a:pt x="702" y="252"/>
                    </a:lnTo>
                    <a:lnTo>
                      <a:pt x="688" y="238"/>
                    </a:lnTo>
                    <a:lnTo>
                      <a:pt x="664" y="210"/>
                    </a:lnTo>
                    <a:lnTo>
                      <a:pt x="644" y="180"/>
                    </a:lnTo>
                    <a:lnTo>
                      <a:pt x="628" y="150"/>
                    </a:lnTo>
                    <a:lnTo>
                      <a:pt x="616" y="122"/>
                    </a:lnTo>
                    <a:lnTo>
                      <a:pt x="608" y="94"/>
                    </a:lnTo>
                    <a:lnTo>
                      <a:pt x="600" y="68"/>
                    </a:lnTo>
                    <a:lnTo>
                      <a:pt x="596" y="46"/>
                    </a:lnTo>
                    <a:lnTo>
                      <a:pt x="594" y="12"/>
                    </a:lnTo>
                    <a:lnTo>
                      <a:pt x="594" y="0"/>
                    </a:lnTo>
                    <a:lnTo>
                      <a:pt x="594" y="4"/>
                    </a:lnTo>
                    <a:lnTo>
                      <a:pt x="592" y="0"/>
                    </a:lnTo>
                    <a:lnTo>
                      <a:pt x="592" y="0"/>
                    </a:lnTo>
                    <a:lnTo>
                      <a:pt x="592" y="12"/>
                    </a:lnTo>
                    <a:lnTo>
                      <a:pt x="590" y="46"/>
                    </a:lnTo>
                    <a:lnTo>
                      <a:pt x="586" y="68"/>
                    </a:lnTo>
                    <a:lnTo>
                      <a:pt x="578" y="94"/>
                    </a:lnTo>
                    <a:lnTo>
                      <a:pt x="570" y="122"/>
                    </a:lnTo>
                    <a:lnTo>
                      <a:pt x="558" y="150"/>
                    </a:lnTo>
                    <a:lnTo>
                      <a:pt x="542" y="180"/>
                    </a:lnTo>
                    <a:lnTo>
                      <a:pt x="522" y="210"/>
                    </a:lnTo>
                    <a:lnTo>
                      <a:pt x="498" y="238"/>
                    </a:lnTo>
                    <a:lnTo>
                      <a:pt x="484" y="252"/>
                    </a:lnTo>
                    <a:lnTo>
                      <a:pt x="470" y="266"/>
                    </a:lnTo>
                    <a:lnTo>
                      <a:pt x="452" y="278"/>
                    </a:lnTo>
                    <a:lnTo>
                      <a:pt x="434" y="290"/>
                    </a:lnTo>
                    <a:lnTo>
                      <a:pt x="416" y="302"/>
                    </a:lnTo>
                    <a:lnTo>
                      <a:pt x="394" y="312"/>
                    </a:lnTo>
                    <a:lnTo>
                      <a:pt x="372" y="322"/>
                    </a:lnTo>
                    <a:lnTo>
                      <a:pt x="348" y="330"/>
                    </a:lnTo>
                    <a:lnTo>
                      <a:pt x="322" y="338"/>
                    </a:lnTo>
                    <a:lnTo>
                      <a:pt x="294" y="344"/>
                    </a:lnTo>
                    <a:lnTo>
                      <a:pt x="294" y="344"/>
                    </a:lnTo>
                    <a:lnTo>
                      <a:pt x="288" y="354"/>
                    </a:lnTo>
                    <a:lnTo>
                      <a:pt x="276" y="384"/>
                    </a:lnTo>
                    <a:lnTo>
                      <a:pt x="260" y="426"/>
                    </a:lnTo>
                    <a:lnTo>
                      <a:pt x="252" y="452"/>
                    </a:lnTo>
                    <a:lnTo>
                      <a:pt x="244" y="478"/>
                    </a:lnTo>
                    <a:lnTo>
                      <a:pt x="238" y="508"/>
                    </a:lnTo>
                    <a:lnTo>
                      <a:pt x="234" y="538"/>
                    </a:lnTo>
                    <a:lnTo>
                      <a:pt x="230" y="568"/>
                    </a:lnTo>
                    <a:lnTo>
                      <a:pt x="230" y="598"/>
                    </a:lnTo>
                    <a:lnTo>
                      <a:pt x="234" y="628"/>
                    </a:lnTo>
                    <a:lnTo>
                      <a:pt x="240" y="658"/>
                    </a:lnTo>
                    <a:lnTo>
                      <a:pt x="250" y="686"/>
                    </a:lnTo>
                    <a:lnTo>
                      <a:pt x="258" y="698"/>
                    </a:lnTo>
                    <a:lnTo>
                      <a:pt x="266" y="710"/>
                    </a:lnTo>
                    <a:lnTo>
                      <a:pt x="266" y="710"/>
                    </a:lnTo>
                    <a:lnTo>
                      <a:pt x="320" y="786"/>
                    </a:lnTo>
                    <a:lnTo>
                      <a:pt x="348" y="828"/>
                    </a:lnTo>
                    <a:lnTo>
                      <a:pt x="362" y="848"/>
                    </a:lnTo>
                    <a:lnTo>
                      <a:pt x="362" y="848"/>
                    </a:lnTo>
                    <a:lnTo>
                      <a:pt x="362" y="854"/>
                    </a:lnTo>
                    <a:lnTo>
                      <a:pt x="360" y="856"/>
                    </a:lnTo>
                    <a:lnTo>
                      <a:pt x="356" y="856"/>
                    </a:lnTo>
                    <a:lnTo>
                      <a:pt x="356" y="856"/>
                    </a:lnTo>
                    <a:lnTo>
                      <a:pt x="350" y="854"/>
                    </a:lnTo>
                    <a:lnTo>
                      <a:pt x="344" y="848"/>
                    </a:lnTo>
                    <a:lnTo>
                      <a:pt x="324" y="830"/>
                    </a:lnTo>
                    <a:lnTo>
                      <a:pt x="308" y="818"/>
                    </a:lnTo>
                    <a:lnTo>
                      <a:pt x="288" y="804"/>
                    </a:lnTo>
                    <a:lnTo>
                      <a:pt x="262" y="790"/>
                    </a:lnTo>
                    <a:lnTo>
                      <a:pt x="230" y="774"/>
                    </a:lnTo>
                    <a:lnTo>
                      <a:pt x="230" y="774"/>
                    </a:lnTo>
                    <a:lnTo>
                      <a:pt x="210" y="768"/>
                    </a:lnTo>
                    <a:lnTo>
                      <a:pt x="190" y="762"/>
                    </a:lnTo>
                    <a:lnTo>
                      <a:pt x="174" y="760"/>
                    </a:lnTo>
                    <a:lnTo>
                      <a:pt x="158" y="760"/>
                    </a:lnTo>
                    <a:lnTo>
                      <a:pt x="146" y="762"/>
                    </a:lnTo>
                    <a:lnTo>
                      <a:pt x="134" y="766"/>
                    </a:lnTo>
                    <a:lnTo>
                      <a:pt x="126" y="770"/>
                    </a:lnTo>
                    <a:lnTo>
                      <a:pt x="118" y="776"/>
                    </a:lnTo>
                    <a:lnTo>
                      <a:pt x="110" y="782"/>
                    </a:lnTo>
                    <a:lnTo>
                      <a:pt x="106" y="790"/>
                    </a:lnTo>
                    <a:lnTo>
                      <a:pt x="98" y="802"/>
                    </a:lnTo>
                    <a:lnTo>
                      <a:pt x="96" y="812"/>
                    </a:lnTo>
                    <a:lnTo>
                      <a:pt x="94" y="816"/>
                    </a:lnTo>
                    <a:lnTo>
                      <a:pt x="94" y="816"/>
                    </a:lnTo>
                    <a:lnTo>
                      <a:pt x="84" y="810"/>
                    </a:lnTo>
                    <a:lnTo>
                      <a:pt x="72" y="804"/>
                    </a:lnTo>
                    <a:lnTo>
                      <a:pt x="60" y="796"/>
                    </a:lnTo>
                    <a:lnTo>
                      <a:pt x="46" y="784"/>
                    </a:lnTo>
                    <a:lnTo>
                      <a:pt x="34" y="768"/>
                    </a:lnTo>
                    <a:lnTo>
                      <a:pt x="22" y="752"/>
                    </a:lnTo>
                    <a:lnTo>
                      <a:pt x="18" y="742"/>
                    </a:lnTo>
                    <a:lnTo>
                      <a:pt x="16" y="730"/>
                    </a:lnTo>
                    <a:lnTo>
                      <a:pt x="16" y="730"/>
                    </a:lnTo>
                    <a:lnTo>
                      <a:pt x="14" y="722"/>
                    </a:lnTo>
                    <a:lnTo>
                      <a:pt x="10" y="722"/>
                    </a:lnTo>
                    <a:lnTo>
                      <a:pt x="8" y="724"/>
                    </a:lnTo>
                    <a:lnTo>
                      <a:pt x="6" y="734"/>
                    </a:lnTo>
                    <a:lnTo>
                      <a:pt x="4" y="762"/>
                    </a:lnTo>
                    <a:lnTo>
                      <a:pt x="0" y="800"/>
                    </a:lnTo>
                    <a:lnTo>
                      <a:pt x="0" y="842"/>
                    </a:lnTo>
                    <a:lnTo>
                      <a:pt x="0" y="884"/>
                    </a:lnTo>
                    <a:lnTo>
                      <a:pt x="0" y="920"/>
                    </a:lnTo>
                    <a:lnTo>
                      <a:pt x="4" y="942"/>
                    </a:lnTo>
                    <a:lnTo>
                      <a:pt x="4" y="942"/>
                    </a:lnTo>
                    <a:lnTo>
                      <a:pt x="8" y="958"/>
                    </a:lnTo>
                    <a:lnTo>
                      <a:pt x="16" y="974"/>
                    </a:lnTo>
                    <a:lnTo>
                      <a:pt x="26" y="990"/>
                    </a:lnTo>
                    <a:lnTo>
                      <a:pt x="38" y="1006"/>
                    </a:lnTo>
                    <a:lnTo>
                      <a:pt x="52" y="1018"/>
                    </a:lnTo>
                    <a:lnTo>
                      <a:pt x="66" y="1030"/>
                    </a:lnTo>
                    <a:lnTo>
                      <a:pt x="80" y="1038"/>
                    </a:lnTo>
                    <a:lnTo>
                      <a:pt x="96" y="1042"/>
                    </a:lnTo>
                    <a:lnTo>
                      <a:pt x="96" y="1042"/>
                    </a:lnTo>
                    <a:lnTo>
                      <a:pt x="106" y="1046"/>
                    </a:lnTo>
                    <a:lnTo>
                      <a:pt x="118" y="1050"/>
                    </a:lnTo>
                    <a:lnTo>
                      <a:pt x="132" y="1058"/>
                    </a:lnTo>
                    <a:lnTo>
                      <a:pt x="146" y="1066"/>
                    </a:lnTo>
                    <a:lnTo>
                      <a:pt x="162" y="1078"/>
                    </a:lnTo>
                    <a:lnTo>
                      <a:pt x="176" y="1092"/>
                    </a:lnTo>
                    <a:lnTo>
                      <a:pt x="190" y="1106"/>
                    </a:lnTo>
                    <a:lnTo>
                      <a:pt x="200" y="1124"/>
                    </a:lnTo>
                    <a:lnTo>
                      <a:pt x="210" y="1142"/>
                    </a:lnTo>
                    <a:lnTo>
                      <a:pt x="214" y="1162"/>
                    </a:lnTo>
                    <a:lnTo>
                      <a:pt x="214" y="1172"/>
                    </a:lnTo>
                    <a:lnTo>
                      <a:pt x="214" y="1184"/>
                    </a:lnTo>
                    <a:lnTo>
                      <a:pt x="212" y="1194"/>
                    </a:lnTo>
                    <a:lnTo>
                      <a:pt x="208" y="1206"/>
                    </a:lnTo>
                    <a:lnTo>
                      <a:pt x="204" y="1218"/>
                    </a:lnTo>
                    <a:lnTo>
                      <a:pt x="198" y="1230"/>
                    </a:lnTo>
                    <a:lnTo>
                      <a:pt x="190" y="1242"/>
                    </a:lnTo>
                    <a:lnTo>
                      <a:pt x="180" y="1256"/>
                    </a:lnTo>
                    <a:lnTo>
                      <a:pt x="168" y="1268"/>
                    </a:lnTo>
                    <a:lnTo>
                      <a:pt x="154" y="1282"/>
                    </a:lnTo>
                    <a:lnTo>
                      <a:pt x="138" y="1294"/>
                    </a:lnTo>
                    <a:lnTo>
                      <a:pt x="120" y="1308"/>
                    </a:lnTo>
                    <a:lnTo>
                      <a:pt x="120" y="1308"/>
                    </a:lnTo>
                    <a:lnTo>
                      <a:pt x="136" y="1308"/>
                    </a:lnTo>
                    <a:lnTo>
                      <a:pt x="154" y="1310"/>
                    </a:lnTo>
                    <a:lnTo>
                      <a:pt x="178" y="1312"/>
                    </a:lnTo>
                    <a:lnTo>
                      <a:pt x="208" y="1318"/>
                    </a:lnTo>
                    <a:lnTo>
                      <a:pt x="242" y="1328"/>
                    </a:lnTo>
                    <a:lnTo>
                      <a:pt x="280" y="1342"/>
                    </a:lnTo>
                    <a:lnTo>
                      <a:pt x="320" y="1362"/>
                    </a:lnTo>
                    <a:lnTo>
                      <a:pt x="320" y="1362"/>
                    </a:lnTo>
                    <a:lnTo>
                      <a:pt x="338" y="1372"/>
                    </a:lnTo>
                    <a:lnTo>
                      <a:pt x="356" y="1376"/>
                    </a:lnTo>
                    <a:lnTo>
                      <a:pt x="374" y="1380"/>
                    </a:lnTo>
                    <a:lnTo>
                      <a:pt x="394" y="1382"/>
                    </a:lnTo>
                    <a:lnTo>
                      <a:pt x="412" y="1380"/>
                    </a:lnTo>
                    <a:lnTo>
                      <a:pt x="430" y="1378"/>
                    </a:lnTo>
                    <a:lnTo>
                      <a:pt x="448" y="1374"/>
                    </a:lnTo>
                    <a:lnTo>
                      <a:pt x="464" y="1370"/>
                    </a:lnTo>
                    <a:lnTo>
                      <a:pt x="496" y="1358"/>
                    </a:lnTo>
                    <a:lnTo>
                      <a:pt x="522" y="1344"/>
                    </a:lnTo>
                    <a:lnTo>
                      <a:pt x="544" y="1332"/>
                    </a:lnTo>
                    <a:lnTo>
                      <a:pt x="558" y="1324"/>
                    </a:lnTo>
                    <a:lnTo>
                      <a:pt x="558" y="1324"/>
                    </a:lnTo>
                    <a:lnTo>
                      <a:pt x="558" y="1362"/>
                    </a:lnTo>
                    <a:lnTo>
                      <a:pt x="558" y="1422"/>
                    </a:lnTo>
                    <a:lnTo>
                      <a:pt x="554" y="1496"/>
                    </a:lnTo>
                    <a:lnTo>
                      <a:pt x="550" y="1534"/>
                    </a:lnTo>
                    <a:lnTo>
                      <a:pt x="546" y="1576"/>
                    </a:lnTo>
                    <a:lnTo>
                      <a:pt x="540" y="1616"/>
                    </a:lnTo>
                    <a:lnTo>
                      <a:pt x="532" y="1656"/>
                    </a:lnTo>
                    <a:lnTo>
                      <a:pt x="524" y="1696"/>
                    </a:lnTo>
                    <a:lnTo>
                      <a:pt x="512" y="1732"/>
                    </a:lnTo>
                    <a:lnTo>
                      <a:pt x="498" y="1764"/>
                    </a:lnTo>
                    <a:lnTo>
                      <a:pt x="482" y="1794"/>
                    </a:lnTo>
                    <a:lnTo>
                      <a:pt x="474" y="1806"/>
                    </a:lnTo>
                    <a:lnTo>
                      <a:pt x="464" y="1816"/>
                    </a:lnTo>
                    <a:lnTo>
                      <a:pt x="454" y="1826"/>
                    </a:lnTo>
                    <a:lnTo>
                      <a:pt x="442" y="1834"/>
                    </a:lnTo>
                    <a:lnTo>
                      <a:pt x="442" y="1834"/>
                    </a:lnTo>
                    <a:lnTo>
                      <a:pt x="438" y="1838"/>
                    </a:lnTo>
                    <a:lnTo>
                      <a:pt x="434" y="1842"/>
                    </a:lnTo>
                    <a:lnTo>
                      <a:pt x="434" y="1846"/>
                    </a:lnTo>
                    <a:lnTo>
                      <a:pt x="434" y="1850"/>
                    </a:lnTo>
                    <a:lnTo>
                      <a:pt x="438" y="1854"/>
                    </a:lnTo>
                    <a:lnTo>
                      <a:pt x="442" y="1858"/>
                    </a:lnTo>
                    <a:lnTo>
                      <a:pt x="442" y="1858"/>
                    </a:lnTo>
                    <a:lnTo>
                      <a:pt x="450" y="1864"/>
                    </a:lnTo>
                    <a:lnTo>
                      <a:pt x="460" y="1868"/>
                    </a:lnTo>
                    <a:lnTo>
                      <a:pt x="470" y="1872"/>
                    </a:lnTo>
                    <a:lnTo>
                      <a:pt x="482" y="1874"/>
                    </a:lnTo>
                    <a:lnTo>
                      <a:pt x="496" y="1874"/>
                    </a:lnTo>
                    <a:lnTo>
                      <a:pt x="512" y="1870"/>
                    </a:lnTo>
                    <a:lnTo>
                      <a:pt x="528" y="1860"/>
                    </a:lnTo>
                    <a:lnTo>
                      <a:pt x="528" y="1860"/>
                    </a:lnTo>
                    <a:lnTo>
                      <a:pt x="532" y="1858"/>
                    </a:lnTo>
                    <a:lnTo>
                      <a:pt x="538" y="1856"/>
                    </a:lnTo>
                    <a:lnTo>
                      <a:pt x="546" y="1856"/>
                    </a:lnTo>
                    <a:lnTo>
                      <a:pt x="550" y="1854"/>
                    </a:lnTo>
                    <a:lnTo>
                      <a:pt x="554" y="1852"/>
                    </a:lnTo>
                    <a:lnTo>
                      <a:pt x="558" y="1848"/>
                    </a:lnTo>
                    <a:lnTo>
                      <a:pt x="562" y="1842"/>
                    </a:lnTo>
                    <a:lnTo>
                      <a:pt x="562" y="1842"/>
                    </a:lnTo>
                    <a:lnTo>
                      <a:pt x="574" y="1814"/>
                    </a:lnTo>
                    <a:lnTo>
                      <a:pt x="586" y="1776"/>
                    </a:lnTo>
                    <a:lnTo>
                      <a:pt x="596" y="1730"/>
                    </a:lnTo>
                    <a:lnTo>
                      <a:pt x="606" y="1672"/>
                    </a:lnTo>
                    <a:lnTo>
                      <a:pt x="614" y="1604"/>
                    </a:lnTo>
                    <a:lnTo>
                      <a:pt x="622" y="1524"/>
                    </a:lnTo>
                    <a:lnTo>
                      <a:pt x="628" y="1432"/>
                    </a:lnTo>
                    <a:lnTo>
                      <a:pt x="634" y="1326"/>
                    </a:lnTo>
                    <a:lnTo>
                      <a:pt x="634" y="1326"/>
                    </a:lnTo>
                    <a:lnTo>
                      <a:pt x="650" y="1338"/>
                    </a:lnTo>
                    <a:lnTo>
                      <a:pt x="672" y="1350"/>
                    </a:lnTo>
                    <a:lnTo>
                      <a:pt x="698" y="1362"/>
                    </a:lnTo>
                    <a:lnTo>
                      <a:pt x="730" y="1372"/>
                    </a:lnTo>
                    <a:lnTo>
                      <a:pt x="746" y="1376"/>
                    </a:lnTo>
                    <a:lnTo>
                      <a:pt x="762" y="1380"/>
                    </a:lnTo>
                    <a:lnTo>
                      <a:pt x="780" y="1382"/>
                    </a:lnTo>
                    <a:lnTo>
                      <a:pt x="796" y="1382"/>
                    </a:lnTo>
                    <a:lnTo>
                      <a:pt x="814" y="1380"/>
                    </a:lnTo>
                    <a:lnTo>
                      <a:pt x="832" y="1376"/>
                    </a:lnTo>
                    <a:lnTo>
                      <a:pt x="850" y="1370"/>
                    </a:lnTo>
                    <a:lnTo>
                      <a:pt x="866" y="1362"/>
                    </a:lnTo>
                    <a:lnTo>
                      <a:pt x="866" y="1362"/>
                    </a:lnTo>
                    <a:lnTo>
                      <a:pt x="906" y="1342"/>
                    </a:lnTo>
                    <a:lnTo>
                      <a:pt x="944" y="1328"/>
                    </a:lnTo>
                    <a:lnTo>
                      <a:pt x="978" y="1318"/>
                    </a:lnTo>
                    <a:lnTo>
                      <a:pt x="1008" y="1312"/>
                    </a:lnTo>
                    <a:lnTo>
                      <a:pt x="1032" y="1310"/>
                    </a:lnTo>
                    <a:lnTo>
                      <a:pt x="1050" y="1308"/>
                    </a:lnTo>
                    <a:lnTo>
                      <a:pt x="1066" y="1308"/>
                    </a:lnTo>
                    <a:lnTo>
                      <a:pt x="1066" y="1308"/>
                    </a:lnTo>
                    <a:lnTo>
                      <a:pt x="1048" y="1294"/>
                    </a:lnTo>
                    <a:lnTo>
                      <a:pt x="1032" y="1282"/>
                    </a:lnTo>
                    <a:lnTo>
                      <a:pt x="1018" y="1268"/>
                    </a:lnTo>
                    <a:lnTo>
                      <a:pt x="1006" y="1256"/>
                    </a:lnTo>
                    <a:lnTo>
                      <a:pt x="998" y="1242"/>
                    </a:lnTo>
                    <a:lnTo>
                      <a:pt x="988" y="1230"/>
                    </a:lnTo>
                    <a:lnTo>
                      <a:pt x="982" y="1218"/>
                    </a:lnTo>
                    <a:lnTo>
                      <a:pt x="978" y="1206"/>
                    </a:lnTo>
                    <a:lnTo>
                      <a:pt x="974" y="1194"/>
                    </a:lnTo>
                    <a:lnTo>
                      <a:pt x="972" y="1184"/>
                    </a:lnTo>
                    <a:lnTo>
                      <a:pt x="972" y="1172"/>
                    </a:lnTo>
                    <a:lnTo>
                      <a:pt x="972" y="1162"/>
                    </a:lnTo>
                    <a:lnTo>
                      <a:pt x="976" y="1142"/>
                    </a:lnTo>
                    <a:lnTo>
                      <a:pt x="986" y="1124"/>
                    </a:lnTo>
                    <a:lnTo>
                      <a:pt x="996" y="1106"/>
                    </a:lnTo>
                    <a:lnTo>
                      <a:pt x="1010" y="1092"/>
                    </a:lnTo>
                    <a:lnTo>
                      <a:pt x="1024" y="1078"/>
                    </a:lnTo>
                    <a:lnTo>
                      <a:pt x="1040" y="1066"/>
                    </a:lnTo>
                    <a:lnTo>
                      <a:pt x="1054" y="1058"/>
                    </a:lnTo>
                    <a:lnTo>
                      <a:pt x="1068" y="1050"/>
                    </a:lnTo>
                    <a:lnTo>
                      <a:pt x="1080" y="1046"/>
                    </a:lnTo>
                    <a:lnTo>
                      <a:pt x="1090" y="1042"/>
                    </a:lnTo>
                    <a:lnTo>
                      <a:pt x="1090" y="1042"/>
                    </a:lnTo>
                    <a:lnTo>
                      <a:pt x="1106" y="1038"/>
                    </a:lnTo>
                    <a:lnTo>
                      <a:pt x="1120" y="1030"/>
                    </a:lnTo>
                    <a:lnTo>
                      <a:pt x="1134" y="1018"/>
                    </a:lnTo>
                    <a:lnTo>
                      <a:pt x="1148" y="1006"/>
                    </a:lnTo>
                    <a:lnTo>
                      <a:pt x="1160" y="990"/>
                    </a:lnTo>
                    <a:lnTo>
                      <a:pt x="1170" y="974"/>
                    </a:lnTo>
                    <a:lnTo>
                      <a:pt x="1178" y="958"/>
                    </a:lnTo>
                    <a:lnTo>
                      <a:pt x="1182" y="942"/>
                    </a:lnTo>
                    <a:lnTo>
                      <a:pt x="1182" y="942"/>
                    </a:lnTo>
                    <a:lnTo>
                      <a:pt x="1186" y="920"/>
                    </a:lnTo>
                    <a:lnTo>
                      <a:pt x="1188" y="884"/>
                    </a:lnTo>
                    <a:lnTo>
                      <a:pt x="1186" y="842"/>
                    </a:lnTo>
                    <a:lnTo>
                      <a:pt x="1186" y="800"/>
                    </a:lnTo>
                    <a:lnTo>
                      <a:pt x="1182" y="762"/>
                    </a:lnTo>
                    <a:lnTo>
                      <a:pt x="1180" y="734"/>
                    </a:lnTo>
                    <a:lnTo>
                      <a:pt x="1178" y="724"/>
                    </a:lnTo>
                    <a:lnTo>
                      <a:pt x="1176" y="722"/>
                    </a:lnTo>
                    <a:lnTo>
                      <a:pt x="1172" y="722"/>
                    </a:lnTo>
                    <a:lnTo>
                      <a:pt x="1170" y="730"/>
                    </a:lnTo>
                    <a:lnTo>
                      <a:pt x="1170" y="730"/>
                    </a:lnTo>
                    <a:close/>
                  </a:path>
                </a:pathLst>
              </a:custGeom>
              <a:solidFill>
                <a:schemeClr val="accent1">
                  <a:alpha val="2000"/>
                </a:schemeClr>
              </a:solidFill>
              <a:ln w="9525">
                <a:noFill/>
                <a:round/>
                <a:headEnd/>
                <a:tailEnd/>
              </a:ln>
              <a:effectLst>
                <a:glow rad="381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8" name="Freeform 32"/>
              <p:cNvSpPr>
                <a:spLocks noChangeAspect="1"/>
              </p:cNvSpPr>
              <p:nvPr/>
            </p:nvSpPr>
            <p:spPr bwMode="auto">
              <a:xfrm rot="1177916">
                <a:off x="7823628" y="381725"/>
                <a:ext cx="511311" cy="1209688"/>
              </a:xfrm>
              <a:custGeom>
                <a:avLst/>
                <a:gdLst/>
                <a:ahLst/>
                <a:cxnLst>
                  <a:cxn ang="0">
                    <a:pos x="518" y="468"/>
                  </a:cxn>
                  <a:cxn ang="0">
                    <a:pos x="466" y="358"/>
                  </a:cxn>
                  <a:cxn ang="0">
                    <a:pos x="414" y="238"/>
                  </a:cxn>
                  <a:cxn ang="0">
                    <a:pos x="394" y="178"/>
                  </a:cxn>
                  <a:cxn ang="0">
                    <a:pos x="382" y="116"/>
                  </a:cxn>
                  <a:cxn ang="0">
                    <a:pos x="382" y="56"/>
                  </a:cxn>
                  <a:cxn ang="0">
                    <a:pos x="396" y="0"/>
                  </a:cxn>
                  <a:cxn ang="0">
                    <a:pos x="364" y="30"/>
                  </a:cxn>
                  <a:cxn ang="0">
                    <a:pos x="286" y="114"/>
                  </a:cxn>
                  <a:cxn ang="0">
                    <a:pos x="210" y="204"/>
                  </a:cxn>
                  <a:cxn ang="0">
                    <a:pos x="158" y="274"/>
                  </a:cxn>
                  <a:cxn ang="0">
                    <a:pos x="110" y="352"/>
                  </a:cxn>
                  <a:cxn ang="0">
                    <a:pos x="66" y="436"/>
                  </a:cxn>
                  <a:cxn ang="0">
                    <a:pos x="32" y="522"/>
                  </a:cxn>
                  <a:cxn ang="0">
                    <a:pos x="8" y="614"/>
                  </a:cxn>
                  <a:cxn ang="0">
                    <a:pos x="0" y="704"/>
                  </a:cxn>
                  <a:cxn ang="0">
                    <a:pos x="4" y="750"/>
                  </a:cxn>
                  <a:cxn ang="0">
                    <a:pos x="10" y="796"/>
                  </a:cxn>
                  <a:cxn ang="0">
                    <a:pos x="24" y="842"/>
                  </a:cxn>
                  <a:cxn ang="0">
                    <a:pos x="42" y="886"/>
                  </a:cxn>
                  <a:cxn ang="0">
                    <a:pos x="68" y="930"/>
                  </a:cxn>
                  <a:cxn ang="0">
                    <a:pos x="100" y="974"/>
                  </a:cxn>
                  <a:cxn ang="0">
                    <a:pos x="138" y="1016"/>
                  </a:cxn>
                  <a:cxn ang="0">
                    <a:pos x="184" y="1056"/>
                  </a:cxn>
                  <a:cxn ang="0">
                    <a:pos x="238" y="1096"/>
                  </a:cxn>
                  <a:cxn ang="0">
                    <a:pos x="232" y="1130"/>
                  </a:cxn>
                  <a:cxn ang="0">
                    <a:pos x="212" y="1200"/>
                  </a:cxn>
                  <a:cxn ang="0">
                    <a:pos x="188" y="1266"/>
                  </a:cxn>
                  <a:cxn ang="0">
                    <a:pos x="162" y="1306"/>
                  </a:cxn>
                  <a:cxn ang="0">
                    <a:pos x="142" y="1324"/>
                  </a:cxn>
                  <a:cxn ang="0">
                    <a:pos x="132" y="1330"/>
                  </a:cxn>
                  <a:cxn ang="0">
                    <a:pos x="126" y="1334"/>
                  </a:cxn>
                  <a:cxn ang="0">
                    <a:pos x="130" y="1344"/>
                  </a:cxn>
                  <a:cxn ang="0">
                    <a:pos x="134" y="1348"/>
                  </a:cxn>
                  <a:cxn ang="0">
                    <a:pos x="154" y="1358"/>
                  </a:cxn>
                  <a:cxn ang="0">
                    <a:pos x="172" y="1358"/>
                  </a:cxn>
                  <a:cxn ang="0">
                    <a:pos x="184" y="1354"/>
                  </a:cxn>
                  <a:cxn ang="0">
                    <a:pos x="194" y="1352"/>
                  </a:cxn>
                  <a:cxn ang="0">
                    <a:pos x="206" y="1344"/>
                  </a:cxn>
                  <a:cxn ang="0">
                    <a:pos x="214" y="1330"/>
                  </a:cxn>
                  <a:cxn ang="0">
                    <a:pos x="232" y="1290"/>
                  </a:cxn>
                  <a:cxn ang="0">
                    <a:pos x="262" y="1194"/>
                  </a:cxn>
                  <a:cxn ang="0">
                    <a:pos x="282" y="1102"/>
                  </a:cxn>
                  <a:cxn ang="0">
                    <a:pos x="318" y="1100"/>
                  </a:cxn>
                  <a:cxn ang="0">
                    <a:pos x="360" y="1092"/>
                  </a:cxn>
                  <a:cxn ang="0">
                    <a:pos x="404" y="1074"/>
                  </a:cxn>
                  <a:cxn ang="0">
                    <a:pos x="450" y="1044"/>
                  </a:cxn>
                  <a:cxn ang="0">
                    <a:pos x="492" y="998"/>
                  </a:cxn>
                  <a:cxn ang="0">
                    <a:pos x="528" y="934"/>
                  </a:cxn>
                  <a:cxn ang="0">
                    <a:pos x="556" y="846"/>
                  </a:cxn>
                  <a:cxn ang="0">
                    <a:pos x="574" y="736"/>
                  </a:cxn>
                  <a:cxn ang="0">
                    <a:pos x="574" y="712"/>
                  </a:cxn>
                  <a:cxn ang="0">
                    <a:pos x="568" y="652"/>
                  </a:cxn>
                  <a:cxn ang="0">
                    <a:pos x="552" y="566"/>
                  </a:cxn>
                  <a:cxn ang="0">
                    <a:pos x="528" y="494"/>
                  </a:cxn>
                  <a:cxn ang="0">
                    <a:pos x="518" y="468"/>
                  </a:cxn>
                </a:cxnLst>
                <a:rect l="0" t="0" r="r" b="b"/>
                <a:pathLst>
                  <a:path w="574" h="1358">
                    <a:moveTo>
                      <a:pt x="518" y="468"/>
                    </a:moveTo>
                    <a:lnTo>
                      <a:pt x="518" y="468"/>
                    </a:lnTo>
                    <a:lnTo>
                      <a:pt x="494" y="416"/>
                    </a:lnTo>
                    <a:lnTo>
                      <a:pt x="466" y="358"/>
                    </a:lnTo>
                    <a:lnTo>
                      <a:pt x="438" y="300"/>
                    </a:lnTo>
                    <a:lnTo>
                      <a:pt x="414" y="238"/>
                    </a:lnTo>
                    <a:lnTo>
                      <a:pt x="402" y="208"/>
                    </a:lnTo>
                    <a:lnTo>
                      <a:pt x="394" y="178"/>
                    </a:lnTo>
                    <a:lnTo>
                      <a:pt x="388" y="146"/>
                    </a:lnTo>
                    <a:lnTo>
                      <a:pt x="382" y="116"/>
                    </a:lnTo>
                    <a:lnTo>
                      <a:pt x="382" y="86"/>
                    </a:lnTo>
                    <a:lnTo>
                      <a:pt x="382" y="56"/>
                    </a:lnTo>
                    <a:lnTo>
                      <a:pt x="388" y="28"/>
                    </a:lnTo>
                    <a:lnTo>
                      <a:pt x="396" y="0"/>
                    </a:lnTo>
                    <a:lnTo>
                      <a:pt x="396" y="0"/>
                    </a:lnTo>
                    <a:lnTo>
                      <a:pt x="364" y="30"/>
                    </a:lnTo>
                    <a:lnTo>
                      <a:pt x="330" y="66"/>
                    </a:lnTo>
                    <a:lnTo>
                      <a:pt x="286" y="114"/>
                    </a:lnTo>
                    <a:lnTo>
                      <a:pt x="236" y="170"/>
                    </a:lnTo>
                    <a:lnTo>
                      <a:pt x="210" y="204"/>
                    </a:lnTo>
                    <a:lnTo>
                      <a:pt x="184" y="238"/>
                    </a:lnTo>
                    <a:lnTo>
                      <a:pt x="158" y="274"/>
                    </a:lnTo>
                    <a:lnTo>
                      <a:pt x="134" y="312"/>
                    </a:lnTo>
                    <a:lnTo>
                      <a:pt x="110" y="352"/>
                    </a:lnTo>
                    <a:lnTo>
                      <a:pt x="86" y="394"/>
                    </a:lnTo>
                    <a:lnTo>
                      <a:pt x="66" y="436"/>
                    </a:lnTo>
                    <a:lnTo>
                      <a:pt x="48" y="478"/>
                    </a:lnTo>
                    <a:lnTo>
                      <a:pt x="32" y="522"/>
                    </a:lnTo>
                    <a:lnTo>
                      <a:pt x="18" y="568"/>
                    </a:lnTo>
                    <a:lnTo>
                      <a:pt x="8" y="614"/>
                    </a:lnTo>
                    <a:lnTo>
                      <a:pt x="2" y="658"/>
                    </a:lnTo>
                    <a:lnTo>
                      <a:pt x="0" y="704"/>
                    </a:lnTo>
                    <a:lnTo>
                      <a:pt x="2" y="728"/>
                    </a:lnTo>
                    <a:lnTo>
                      <a:pt x="4" y="750"/>
                    </a:lnTo>
                    <a:lnTo>
                      <a:pt x="6" y="774"/>
                    </a:lnTo>
                    <a:lnTo>
                      <a:pt x="10" y="796"/>
                    </a:lnTo>
                    <a:lnTo>
                      <a:pt x="16" y="818"/>
                    </a:lnTo>
                    <a:lnTo>
                      <a:pt x="24" y="842"/>
                    </a:lnTo>
                    <a:lnTo>
                      <a:pt x="32" y="864"/>
                    </a:lnTo>
                    <a:lnTo>
                      <a:pt x="42" y="886"/>
                    </a:lnTo>
                    <a:lnTo>
                      <a:pt x="54" y="908"/>
                    </a:lnTo>
                    <a:lnTo>
                      <a:pt x="68" y="930"/>
                    </a:lnTo>
                    <a:lnTo>
                      <a:pt x="82" y="952"/>
                    </a:lnTo>
                    <a:lnTo>
                      <a:pt x="100" y="974"/>
                    </a:lnTo>
                    <a:lnTo>
                      <a:pt x="118" y="994"/>
                    </a:lnTo>
                    <a:lnTo>
                      <a:pt x="138" y="1016"/>
                    </a:lnTo>
                    <a:lnTo>
                      <a:pt x="160" y="1036"/>
                    </a:lnTo>
                    <a:lnTo>
                      <a:pt x="184" y="1056"/>
                    </a:lnTo>
                    <a:lnTo>
                      <a:pt x="210" y="1076"/>
                    </a:lnTo>
                    <a:lnTo>
                      <a:pt x="238" y="1096"/>
                    </a:lnTo>
                    <a:lnTo>
                      <a:pt x="238" y="1096"/>
                    </a:lnTo>
                    <a:lnTo>
                      <a:pt x="232" y="1130"/>
                    </a:lnTo>
                    <a:lnTo>
                      <a:pt x="222" y="1164"/>
                    </a:lnTo>
                    <a:lnTo>
                      <a:pt x="212" y="1200"/>
                    </a:lnTo>
                    <a:lnTo>
                      <a:pt x="202" y="1234"/>
                    </a:lnTo>
                    <a:lnTo>
                      <a:pt x="188" y="1266"/>
                    </a:lnTo>
                    <a:lnTo>
                      <a:pt x="172" y="1294"/>
                    </a:lnTo>
                    <a:lnTo>
                      <a:pt x="162" y="1306"/>
                    </a:lnTo>
                    <a:lnTo>
                      <a:pt x="152" y="1316"/>
                    </a:lnTo>
                    <a:lnTo>
                      <a:pt x="142" y="1324"/>
                    </a:lnTo>
                    <a:lnTo>
                      <a:pt x="132" y="1330"/>
                    </a:lnTo>
                    <a:lnTo>
                      <a:pt x="132" y="1330"/>
                    </a:lnTo>
                    <a:lnTo>
                      <a:pt x="130" y="1332"/>
                    </a:lnTo>
                    <a:lnTo>
                      <a:pt x="126" y="1334"/>
                    </a:lnTo>
                    <a:lnTo>
                      <a:pt x="126" y="1338"/>
                    </a:lnTo>
                    <a:lnTo>
                      <a:pt x="130" y="1344"/>
                    </a:lnTo>
                    <a:lnTo>
                      <a:pt x="130" y="1344"/>
                    </a:lnTo>
                    <a:lnTo>
                      <a:pt x="134" y="1348"/>
                    </a:lnTo>
                    <a:lnTo>
                      <a:pt x="146" y="1356"/>
                    </a:lnTo>
                    <a:lnTo>
                      <a:pt x="154" y="1358"/>
                    </a:lnTo>
                    <a:lnTo>
                      <a:pt x="162" y="1358"/>
                    </a:lnTo>
                    <a:lnTo>
                      <a:pt x="172" y="1358"/>
                    </a:lnTo>
                    <a:lnTo>
                      <a:pt x="184" y="1354"/>
                    </a:lnTo>
                    <a:lnTo>
                      <a:pt x="184" y="1354"/>
                    </a:lnTo>
                    <a:lnTo>
                      <a:pt x="190" y="1352"/>
                    </a:lnTo>
                    <a:lnTo>
                      <a:pt x="194" y="1352"/>
                    </a:lnTo>
                    <a:lnTo>
                      <a:pt x="200" y="1350"/>
                    </a:lnTo>
                    <a:lnTo>
                      <a:pt x="206" y="1344"/>
                    </a:lnTo>
                    <a:lnTo>
                      <a:pt x="206" y="1344"/>
                    </a:lnTo>
                    <a:lnTo>
                      <a:pt x="214" y="1330"/>
                    </a:lnTo>
                    <a:lnTo>
                      <a:pt x="224" y="1312"/>
                    </a:lnTo>
                    <a:lnTo>
                      <a:pt x="232" y="1290"/>
                    </a:lnTo>
                    <a:lnTo>
                      <a:pt x="242" y="1264"/>
                    </a:lnTo>
                    <a:lnTo>
                      <a:pt x="262" y="1194"/>
                    </a:lnTo>
                    <a:lnTo>
                      <a:pt x="282" y="1102"/>
                    </a:lnTo>
                    <a:lnTo>
                      <a:pt x="282" y="1102"/>
                    </a:lnTo>
                    <a:lnTo>
                      <a:pt x="298" y="1102"/>
                    </a:lnTo>
                    <a:lnTo>
                      <a:pt x="318" y="1100"/>
                    </a:lnTo>
                    <a:lnTo>
                      <a:pt x="338" y="1098"/>
                    </a:lnTo>
                    <a:lnTo>
                      <a:pt x="360" y="1092"/>
                    </a:lnTo>
                    <a:lnTo>
                      <a:pt x="382" y="1086"/>
                    </a:lnTo>
                    <a:lnTo>
                      <a:pt x="404" y="1074"/>
                    </a:lnTo>
                    <a:lnTo>
                      <a:pt x="426" y="1062"/>
                    </a:lnTo>
                    <a:lnTo>
                      <a:pt x="450" y="1044"/>
                    </a:lnTo>
                    <a:lnTo>
                      <a:pt x="472" y="1024"/>
                    </a:lnTo>
                    <a:lnTo>
                      <a:pt x="492" y="998"/>
                    </a:lnTo>
                    <a:lnTo>
                      <a:pt x="512" y="968"/>
                    </a:lnTo>
                    <a:lnTo>
                      <a:pt x="528" y="934"/>
                    </a:lnTo>
                    <a:lnTo>
                      <a:pt x="544" y="894"/>
                    </a:lnTo>
                    <a:lnTo>
                      <a:pt x="556" y="846"/>
                    </a:lnTo>
                    <a:lnTo>
                      <a:pt x="566" y="794"/>
                    </a:lnTo>
                    <a:lnTo>
                      <a:pt x="574" y="736"/>
                    </a:lnTo>
                    <a:lnTo>
                      <a:pt x="574" y="736"/>
                    </a:lnTo>
                    <a:lnTo>
                      <a:pt x="574" y="712"/>
                    </a:lnTo>
                    <a:lnTo>
                      <a:pt x="572" y="686"/>
                    </a:lnTo>
                    <a:lnTo>
                      <a:pt x="568" y="652"/>
                    </a:lnTo>
                    <a:lnTo>
                      <a:pt x="562" y="612"/>
                    </a:lnTo>
                    <a:lnTo>
                      <a:pt x="552" y="566"/>
                    </a:lnTo>
                    <a:lnTo>
                      <a:pt x="538" y="518"/>
                    </a:lnTo>
                    <a:lnTo>
                      <a:pt x="528" y="494"/>
                    </a:lnTo>
                    <a:lnTo>
                      <a:pt x="518" y="468"/>
                    </a:lnTo>
                    <a:lnTo>
                      <a:pt x="518" y="468"/>
                    </a:lnTo>
                    <a:close/>
                  </a:path>
                </a:pathLst>
              </a:custGeom>
              <a:solidFill>
                <a:schemeClr val="accent1">
                  <a:alpha val="2000"/>
                </a:schemeClr>
              </a:solidFill>
              <a:ln w="9525">
                <a:noFill/>
                <a:round/>
                <a:headEnd/>
                <a:tailEnd/>
              </a:ln>
              <a:effectLst>
                <a:glow rad="508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69" name="Freeform 12"/>
              <p:cNvSpPr>
                <a:spLocks noChangeAspect="1"/>
              </p:cNvSpPr>
              <p:nvPr/>
            </p:nvSpPr>
            <p:spPr bwMode="auto">
              <a:xfrm rot="7111237">
                <a:off x="8078228" y="3447288"/>
                <a:ext cx="969106" cy="1009128"/>
              </a:xfrm>
              <a:custGeom>
                <a:avLst/>
                <a:gdLst/>
                <a:ahLst/>
                <a:cxnLst>
                  <a:cxn ang="0">
                    <a:pos x="1226" y="680"/>
                  </a:cxn>
                  <a:cxn ang="0">
                    <a:pos x="1198" y="622"/>
                  </a:cxn>
                  <a:cxn ang="0">
                    <a:pos x="1248" y="526"/>
                  </a:cxn>
                  <a:cxn ang="0">
                    <a:pos x="1220" y="512"/>
                  </a:cxn>
                  <a:cxn ang="0">
                    <a:pos x="1224" y="420"/>
                  </a:cxn>
                  <a:cxn ang="0">
                    <a:pos x="1210" y="362"/>
                  </a:cxn>
                  <a:cxn ang="0">
                    <a:pos x="1082" y="416"/>
                  </a:cxn>
                  <a:cxn ang="0">
                    <a:pos x="1012" y="402"/>
                  </a:cxn>
                  <a:cxn ang="0">
                    <a:pos x="902" y="532"/>
                  </a:cxn>
                  <a:cxn ang="0">
                    <a:pos x="882" y="516"/>
                  </a:cxn>
                  <a:cxn ang="0">
                    <a:pos x="928" y="360"/>
                  </a:cxn>
                  <a:cxn ang="0">
                    <a:pos x="850" y="310"/>
                  </a:cxn>
                  <a:cxn ang="0">
                    <a:pos x="804" y="306"/>
                  </a:cxn>
                  <a:cxn ang="0">
                    <a:pos x="792" y="212"/>
                  </a:cxn>
                  <a:cxn ang="0">
                    <a:pos x="774" y="194"/>
                  </a:cxn>
                  <a:cxn ang="0">
                    <a:pos x="726" y="180"/>
                  </a:cxn>
                  <a:cxn ang="0">
                    <a:pos x="684" y="42"/>
                  </a:cxn>
                  <a:cxn ang="0">
                    <a:pos x="678" y="0"/>
                  </a:cxn>
                  <a:cxn ang="0">
                    <a:pos x="640" y="164"/>
                  </a:cxn>
                  <a:cxn ang="0">
                    <a:pos x="590" y="198"/>
                  </a:cxn>
                  <a:cxn ang="0">
                    <a:pos x="558" y="186"/>
                  </a:cxn>
                  <a:cxn ang="0">
                    <a:pos x="556" y="300"/>
                  </a:cxn>
                  <a:cxn ang="0">
                    <a:pos x="516" y="312"/>
                  </a:cxn>
                  <a:cxn ang="0">
                    <a:pos x="418" y="282"/>
                  </a:cxn>
                  <a:cxn ang="0">
                    <a:pos x="474" y="516"/>
                  </a:cxn>
                  <a:cxn ang="0">
                    <a:pos x="462" y="538"/>
                  </a:cxn>
                  <a:cxn ang="0">
                    <a:pos x="350" y="414"/>
                  </a:cxn>
                  <a:cxn ang="0">
                    <a:pos x="290" y="416"/>
                  </a:cxn>
                  <a:cxn ang="0">
                    <a:pos x="172" y="380"/>
                  </a:cxn>
                  <a:cxn ang="0">
                    <a:pos x="120" y="380"/>
                  </a:cxn>
                  <a:cxn ang="0">
                    <a:pos x="138" y="506"/>
                  </a:cxn>
                  <a:cxn ang="0">
                    <a:pos x="108" y="526"/>
                  </a:cxn>
                  <a:cxn ang="0">
                    <a:pos x="154" y="606"/>
                  </a:cxn>
                  <a:cxn ang="0">
                    <a:pos x="138" y="674"/>
                  </a:cxn>
                  <a:cxn ang="0">
                    <a:pos x="50" y="704"/>
                  </a:cxn>
                  <a:cxn ang="0">
                    <a:pos x="224" y="804"/>
                  </a:cxn>
                  <a:cxn ang="0">
                    <a:pos x="248" y="868"/>
                  </a:cxn>
                  <a:cxn ang="0">
                    <a:pos x="156" y="930"/>
                  </a:cxn>
                  <a:cxn ang="0">
                    <a:pos x="30" y="966"/>
                  </a:cxn>
                  <a:cxn ang="0">
                    <a:pos x="250" y="1032"/>
                  </a:cxn>
                  <a:cxn ang="0">
                    <a:pos x="374" y="1066"/>
                  </a:cxn>
                  <a:cxn ang="0">
                    <a:pos x="422" y="1100"/>
                  </a:cxn>
                  <a:cxn ang="0">
                    <a:pos x="382" y="1168"/>
                  </a:cxn>
                  <a:cxn ang="0">
                    <a:pos x="616" y="1088"/>
                  </a:cxn>
                  <a:cxn ang="0">
                    <a:pos x="646" y="1224"/>
                  </a:cxn>
                  <a:cxn ang="0">
                    <a:pos x="594" y="1374"/>
                  </a:cxn>
                  <a:cxn ang="0">
                    <a:pos x="582" y="1400"/>
                  </a:cxn>
                  <a:cxn ang="0">
                    <a:pos x="626" y="1408"/>
                  </a:cxn>
                  <a:cxn ang="0">
                    <a:pos x="658" y="1390"/>
                  </a:cxn>
                  <a:cxn ang="0">
                    <a:pos x="690" y="1240"/>
                  </a:cxn>
                  <a:cxn ang="0">
                    <a:pos x="786" y="1108"/>
                  </a:cxn>
                  <a:cxn ang="0">
                    <a:pos x="974" y="1168"/>
                  </a:cxn>
                  <a:cxn ang="0">
                    <a:pos x="934" y="1094"/>
                  </a:cxn>
                  <a:cxn ang="0">
                    <a:pos x="998" y="1064"/>
                  </a:cxn>
                  <a:cxn ang="0">
                    <a:pos x="1132" y="1020"/>
                  </a:cxn>
                  <a:cxn ang="0">
                    <a:pos x="1356" y="964"/>
                  </a:cxn>
                  <a:cxn ang="0">
                    <a:pos x="1174" y="920"/>
                  </a:cxn>
                  <a:cxn ang="0">
                    <a:pos x="1106" y="856"/>
                  </a:cxn>
                  <a:cxn ang="0">
                    <a:pos x="1154" y="784"/>
                  </a:cxn>
                  <a:cxn ang="0">
                    <a:pos x="1306" y="704"/>
                  </a:cxn>
                </a:cxnLst>
                <a:rect l="0" t="0" r="r" b="b"/>
                <a:pathLst>
                  <a:path w="1356" h="1412">
                    <a:moveTo>
                      <a:pt x="1306" y="704"/>
                    </a:moveTo>
                    <a:lnTo>
                      <a:pt x="1306" y="704"/>
                    </a:lnTo>
                    <a:lnTo>
                      <a:pt x="1272" y="698"/>
                    </a:lnTo>
                    <a:lnTo>
                      <a:pt x="1246" y="690"/>
                    </a:lnTo>
                    <a:lnTo>
                      <a:pt x="1236" y="684"/>
                    </a:lnTo>
                    <a:lnTo>
                      <a:pt x="1226" y="680"/>
                    </a:lnTo>
                    <a:lnTo>
                      <a:pt x="1218" y="674"/>
                    </a:lnTo>
                    <a:lnTo>
                      <a:pt x="1212" y="666"/>
                    </a:lnTo>
                    <a:lnTo>
                      <a:pt x="1208" y="660"/>
                    </a:lnTo>
                    <a:lnTo>
                      <a:pt x="1204" y="652"/>
                    </a:lnTo>
                    <a:lnTo>
                      <a:pt x="1200" y="638"/>
                    </a:lnTo>
                    <a:lnTo>
                      <a:pt x="1198" y="622"/>
                    </a:lnTo>
                    <a:lnTo>
                      <a:pt x="1202" y="606"/>
                    </a:lnTo>
                    <a:lnTo>
                      <a:pt x="1206" y="592"/>
                    </a:lnTo>
                    <a:lnTo>
                      <a:pt x="1214" y="576"/>
                    </a:lnTo>
                    <a:lnTo>
                      <a:pt x="1230" y="552"/>
                    </a:lnTo>
                    <a:lnTo>
                      <a:pt x="1242" y="534"/>
                    </a:lnTo>
                    <a:lnTo>
                      <a:pt x="1248" y="526"/>
                    </a:lnTo>
                    <a:lnTo>
                      <a:pt x="1248" y="526"/>
                    </a:lnTo>
                    <a:lnTo>
                      <a:pt x="1240" y="526"/>
                    </a:lnTo>
                    <a:lnTo>
                      <a:pt x="1234" y="524"/>
                    </a:lnTo>
                    <a:lnTo>
                      <a:pt x="1228" y="522"/>
                    </a:lnTo>
                    <a:lnTo>
                      <a:pt x="1224" y="518"/>
                    </a:lnTo>
                    <a:lnTo>
                      <a:pt x="1220" y="512"/>
                    </a:lnTo>
                    <a:lnTo>
                      <a:pt x="1218" y="506"/>
                    </a:lnTo>
                    <a:lnTo>
                      <a:pt x="1214" y="494"/>
                    </a:lnTo>
                    <a:lnTo>
                      <a:pt x="1214" y="478"/>
                    </a:lnTo>
                    <a:lnTo>
                      <a:pt x="1216" y="460"/>
                    </a:lnTo>
                    <a:lnTo>
                      <a:pt x="1218" y="440"/>
                    </a:lnTo>
                    <a:lnTo>
                      <a:pt x="1224" y="420"/>
                    </a:lnTo>
                    <a:lnTo>
                      <a:pt x="1236" y="380"/>
                    </a:lnTo>
                    <a:lnTo>
                      <a:pt x="1250" y="346"/>
                    </a:lnTo>
                    <a:lnTo>
                      <a:pt x="1266" y="312"/>
                    </a:lnTo>
                    <a:lnTo>
                      <a:pt x="1266" y="312"/>
                    </a:lnTo>
                    <a:lnTo>
                      <a:pt x="1238" y="340"/>
                    </a:lnTo>
                    <a:lnTo>
                      <a:pt x="1210" y="362"/>
                    </a:lnTo>
                    <a:lnTo>
                      <a:pt x="1184" y="380"/>
                    </a:lnTo>
                    <a:lnTo>
                      <a:pt x="1160" y="394"/>
                    </a:lnTo>
                    <a:lnTo>
                      <a:pt x="1138" y="404"/>
                    </a:lnTo>
                    <a:lnTo>
                      <a:pt x="1118" y="410"/>
                    </a:lnTo>
                    <a:lnTo>
                      <a:pt x="1098" y="414"/>
                    </a:lnTo>
                    <a:lnTo>
                      <a:pt x="1082" y="416"/>
                    </a:lnTo>
                    <a:lnTo>
                      <a:pt x="1066" y="416"/>
                    </a:lnTo>
                    <a:lnTo>
                      <a:pt x="1052" y="414"/>
                    </a:lnTo>
                    <a:lnTo>
                      <a:pt x="1030" y="410"/>
                    </a:lnTo>
                    <a:lnTo>
                      <a:pt x="1016" y="404"/>
                    </a:lnTo>
                    <a:lnTo>
                      <a:pt x="1012" y="402"/>
                    </a:lnTo>
                    <a:lnTo>
                      <a:pt x="1012" y="402"/>
                    </a:lnTo>
                    <a:lnTo>
                      <a:pt x="1006" y="414"/>
                    </a:lnTo>
                    <a:lnTo>
                      <a:pt x="996" y="430"/>
                    </a:lnTo>
                    <a:lnTo>
                      <a:pt x="964" y="468"/>
                    </a:lnTo>
                    <a:lnTo>
                      <a:pt x="928" y="506"/>
                    </a:lnTo>
                    <a:lnTo>
                      <a:pt x="902" y="532"/>
                    </a:lnTo>
                    <a:lnTo>
                      <a:pt x="902" y="532"/>
                    </a:lnTo>
                    <a:lnTo>
                      <a:pt x="894" y="538"/>
                    </a:lnTo>
                    <a:lnTo>
                      <a:pt x="888" y="540"/>
                    </a:lnTo>
                    <a:lnTo>
                      <a:pt x="886" y="538"/>
                    </a:lnTo>
                    <a:lnTo>
                      <a:pt x="884" y="532"/>
                    </a:lnTo>
                    <a:lnTo>
                      <a:pt x="882" y="522"/>
                    </a:lnTo>
                    <a:lnTo>
                      <a:pt x="882" y="516"/>
                    </a:lnTo>
                    <a:lnTo>
                      <a:pt x="882" y="516"/>
                    </a:lnTo>
                    <a:lnTo>
                      <a:pt x="890" y="502"/>
                    </a:lnTo>
                    <a:lnTo>
                      <a:pt x="898" y="486"/>
                    </a:lnTo>
                    <a:lnTo>
                      <a:pt x="910" y="448"/>
                    </a:lnTo>
                    <a:lnTo>
                      <a:pt x="920" y="404"/>
                    </a:lnTo>
                    <a:lnTo>
                      <a:pt x="928" y="360"/>
                    </a:lnTo>
                    <a:lnTo>
                      <a:pt x="938" y="282"/>
                    </a:lnTo>
                    <a:lnTo>
                      <a:pt x="942" y="250"/>
                    </a:lnTo>
                    <a:lnTo>
                      <a:pt x="942" y="250"/>
                    </a:lnTo>
                    <a:lnTo>
                      <a:pt x="904" y="278"/>
                    </a:lnTo>
                    <a:lnTo>
                      <a:pt x="874" y="298"/>
                    </a:lnTo>
                    <a:lnTo>
                      <a:pt x="850" y="310"/>
                    </a:lnTo>
                    <a:lnTo>
                      <a:pt x="840" y="312"/>
                    </a:lnTo>
                    <a:lnTo>
                      <a:pt x="830" y="314"/>
                    </a:lnTo>
                    <a:lnTo>
                      <a:pt x="822" y="314"/>
                    </a:lnTo>
                    <a:lnTo>
                      <a:pt x="816" y="312"/>
                    </a:lnTo>
                    <a:lnTo>
                      <a:pt x="810" y="310"/>
                    </a:lnTo>
                    <a:lnTo>
                      <a:pt x="804" y="306"/>
                    </a:lnTo>
                    <a:lnTo>
                      <a:pt x="800" y="300"/>
                    </a:lnTo>
                    <a:lnTo>
                      <a:pt x="796" y="294"/>
                    </a:lnTo>
                    <a:lnTo>
                      <a:pt x="792" y="280"/>
                    </a:lnTo>
                    <a:lnTo>
                      <a:pt x="790" y="264"/>
                    </a:lnTo>
                    <a:lnTo>
                      <a:pt x="790" y="246"/>
                    </a:lnTo>
                    <a:lnTo>
                      <a:pt x="792" y="212"/>
                    </a:lnTo>
                    <a:lnTo>
                      <a:pt x="798" y="186"/>
                    </a:lnTo>
                    <a:lnTo>
                      <a:pt x="800" y="176"/>
                    </a:lnTo>
                    <a:lnTo>
                      <a:pt x="800" y="176"/>
                    </a:lnTo>
                    <a:lnTo>
                      <a:pt x="792" y="184"/>
                    </a:lnTo>
                    <a:lnTo>
                      <a:pt x="782" y="190"/>
                    </a:lnTo>
                    <a:lnTo>
                      <a:pt x="774" y="194"/>
                    </a:lnTo>
                    <a:lnTo>
                      <a:pt x="766" y="198"/>
                    </a:lnTo>
                    <a:lnTo>
                      <a:pt x="758" y="198"/>
                    </a:lnTo>
                    <a:lnTo>
                      <a:pt x="750" y="196"/>
                    </a:lnTo>
                    <a:lnTo>
                      <a:pt x="744" y="194"/>
                    </a:lnTo>
                    <a:lnTo>
                      <a:pt x="738" y="190"/>
                    </a:lnTo>
                    <a:lnTo>
                      <a:pt x="726" y="180"/>
                    </a:lnTo>
                    <a:lnTo>
                      <a:pt x="716" y="164"/>
                    </a:lnTo>
                    <a:lnTo>
                      <a:pt x="708" y="146"/>
                    </a:lnTo>
                    <a:lnTo>
                      <a:pt x="700" y="126"/>
                    </a:lnTo>
                    <a:lnTo>
                      <a:pt x="694" y="104"/>
                    </a:lnTo>
                    <a:lnTo>
                      <a:pt x="690" y="82"/>
                    </a:lnTo>
                    <a:lnTo>
                      <a:pt x="684" y="42"/>
                    </a:lnTo>
                    <a:lnTo>
                      <a:pt x="678" y="0"/>
                    </a:lnTo>
                    <a:lnTo>
                      <a:pt x="678" y="0"/>
                    </a:lnTo>
                    <a:lnTo>
                      <a:pt x="678" y="8"/>
                    </a:lnTo>
                    <a:lnTo>
                      <a:pt x="678" y="8"/>
                    </a:lnTo>
                    <a:lnTo>
                      <a:pt x="678" y="0"/>
                    </a:lnTo>
                    <a:lnTo>
                      <a:pt x="678" y="0"/>
                    </a:lnTo>
                    <a:lnTo>
                      <a:pt x="672" y="42"/>
                    </a:lnTo>
                    <a:lnTo>
                      <a:pt x="666" y="82"/>
                    </a:lnTo>
                    <a:lnTo>
                      <a:pt x="662" y="104"/>
                    </a:lnTo>
                    <a:lnTo>
                      <a:pt x="656" y="126"/>
                    </a:lnTo>
                    <a:lnTo>
                      <a:pt x="648" y="146"/>
                    </a:lnTo>
                    <a:lnTo>
                      <a:pt x="640" y="164"/>
                    </a:lnTo>
                    <a:lnTo>
                      <a:pt x="630" y="180"/>
                    </a:lnTo>
                    <a:lnTo>
                      <a:pt x="618" y="190"/>
                    </a:lnTo>
                    <a:lnTo>
                      <a:pt x="612" y="194"/>
                    </a:lnTo>
                    <a:lnTo>
                      <a:pt x="606" y="196"/>
                    </a:lnTo>
                    <a:lnTo>
                      <a:pt x="598" y="198"/>
                    </a:lnTo>
                    <a:lnTo>
                      <a:pt x="590" y="198"/>
                    </a:lnTo>
                    <a:lnTo>
                      <a:pt x="582" y="194"/>
                    </a:lnTo>
                    <a:lnTo>
                      <a:pt x="574" y="190"/>
                    </a:lnTo>
                    <a:lnTo>
                      <a:pt x="564" y="184"/>
                    </a:lnTo>
                    <a:lnTo>
                      <a:pt x="556" y="176"/>
                    </a:lnTo>
                    <a:lnTo>
                      <a:pt x="556" y="176"/>
                    </a:lnTo>
                    <a:lnTo>
                      <a:pt x="558" y="186"/>
                    </a:lnTo>
                    <a:lnTo>
                      <a:pt x="564" y="212"/>
                    </a:lnTo>
                    <a:lnTo>
                      <a:pt x="566" y="246"/>
                    </a:lnTo>
                    <a:lnTo>
                      <a:pt x="566" y="264"/>
                    </a:lnTo>
                    <a:lnTo>
                      <a:pt x="564" y="280"/>
                    </a:lnTo>
                    <a:lnTo>
                      <a:pt x="560" y="294"/>
                    </a:lnTo>
                    <a:lnTo>
                      <a:pt x="556" y="300"/>
                    </a:lnTo>
                    <a:lnTo>
                      <a:pt x="552" y="306"/>
                    </a:lnTo>
                    <a:lnTo>
                      <a:pt x="546" y="310"/>
                    </a:lnTo>
                    <a:lnTo>
                      <a:pt x="540" y="312"/>
                    </a:lnTo>
                    <a:lnTo>
                      <a:pt x="534" y="314"/>
                    </a:lnTo>
                    <a:lnTo>
                      <a:pt x="526" y="314"/>
                    </a:lnTo>
                    <a:lnTo>
                      <a:pt x="516" y="312"/>
                    </a:lnTo>
                    <a:lnTo>
                      <a:pt x="506" y="310"/>
                    </a:lnTo>
                    <a:lnTo>
                      <a:pt x="482" y="298"/>
                    </a:lnTo>
                    <a:lnTo>
                      <a:pt x="452" y="278"/>
                    </a:lnTo>
                    <a:lnTo>
                      <a:pt x="414" y="250"/>
                    </a:lnTo>
                    <a:lnTo>
                      <a:pt x="414" y="250"/>
                    </a:lnTo>
                    <a:lnTo>
                      <a:pt x="418" y="282"/>
                    </a:lnTo>
                    <a:lnTo>
                      <a:pt x="428" y="360"/>
                    </a:lnTo>
                    <a:lnTo>
                      <a:pt x="436" y="404"/>
                    </a:lnTo>
                    <a:lnTo>
                      <a:pt x="446" y="448"/>
                    </a:lnTo>
                    <a:lnTo>
                      <a:pt x="458" y="486"/>
                    </a:lnTo>
                    <a:lnTo>
                      <a:pt x="466" y="502"/>
                    </a:lnTo>
                    <a:lnTo>
                      <a:pt x="474" y="516"/>
                    </a:lnTo>
                    <a:lnTo>
                      <a:pt x="474" y="516"/>
                    </a:lnTo>
                    <a:lnTo>
                      <a:pt x="474" y="522"/>
                    </a:lnTo>
                    <a:lnTo>
                      <a:pt x="472" y="532"/>
                    </a:lnTo>
                    <a:lnTo>
                      <a:pt x="470" y="538"/>
                    </a:lnTo>
                    <a:lnTo>
                      <a:pt x="468" y="540"/>
                    </a:lnTo>
                    <a:lnTo>
                      <a:pt x="462" y="538"/>
                    </a:lnTo>
                    <a:lnTo>
                      <a:pt x="454" y="532"/>
                    </a:lnTo>
                    <a:lnTo>
                      <a:pt x="454" y="532"/>
                    </a:lnTo>
                    <a:lnTo>
                      <a:pt x="428" y="506"/>
                    </a:lnTo>
                    <a:lnTo>
                      <a:pt x="392" y="468"/>
                    </a:lnTo>
                    <a:lnTo>
                      <a:pt x="360" y="430"/>
                    </a:lnTo>
                    <a:lnTo>
                      <a:pt x="350" y="414"/>
                    </a:lnTo>
                    <a:lnTo>
                      <a:pt x="344" y="402"/>
                    </a:lnTo>
                    <a:lnTo>
                      <a:pt x="344" y="402"/>
                    </a:lnTo>
                    <a:lnTo>
                      <a:pt x="340" y="404"/>
                    </a:lnTo>
                    <a:lnTo>
                      <a:pt x="326" y="410"/>
                    </a:lnTo>
                    <a:lnTo>
                      <a:pt x="304" y="414"/>
                    </a:lnTo>
                    <a:lnTo>
                      <a:pt x="290" y="416"/>
                    </a:lnTo>
                    <a:lnTo>
                      <a:pt x="274" y="416"/>
                    </a:lnTo>
                    <a:lnTo>
                      <a:pt x="258" y="414"/>
                    </a:lnTo>
                    <a:lnTo>
                      <a:pt x="238" y="410"/>
                    </a:lnTo>
                    <a:lnTo>
                      <a:pt x="218" y="404"/>
                    </a:lnTo>
                    <a:lnTo>
                      <a:pt x="196" y="394"/>
                    </a:lnTo>
                    <a:lnTo>
                      <a:pt x="172" y="380"/>
                    </a:lnTo>
                    <a:lnTo>
                      <a:pt x="146" y="362"/>
                    </a:lnTo>
                    <a:lnTo>
                      <a:pt x="118" y="340"/>
                    </a:lnTo>
                    <a:lnTo>
                      <a:pt x="90" y="312"/>
                    </a:lnTo>
                    <a:lnTo>
                      <a:pt x="90" y="312"/>
                    </a:lnTo>
                    <a:lnTo>
                      <a:pt x="106" y="346"/>
                    </a:lnTo>
                    <a:lnTo>
                      <a:pt x="120" y="380"/>
                    </a:lnTo>
                    <a:lnTo>
                      <a:pt x="132" y="420"/>
                    </a:lnTo>
                    <a:lnTo>
                      <a:pt x="138" y="440"/>
                    </a:lnTo>
                    <a:lnTo>
                      <a:pt x="140" y="460"/>
                    </a:lnTo>
                    <a:lnTo>
                      <a:pt x="142" y="478"/>
                    </a:lnTo>
                    <a:lnTo>
                      <a:pt x="142" y="494"/>
                    </a:lnTo>
                    <a:lnTo>
                      <a:pt x="138" y="506"/>
                    </a:lnTo>
                    <a:lnTo>
                      <a:pt x="136" y="512"/>
                    </a:lnTo>
                    <a:lnTo>
                      <a:pt x="132" y="518"/>
                    </a:lnTo>
                    <a:lnTo>
                      <a:pt x="128" y="522"/>
                    </a:lnTo>
                    <a:lnTo>
                      <a:pt x="122" y="524"/>
                    </a:lnTo>
                    <a:lnTo>
                      <a:pt x="116" y="526"/>
                    </a:lnTo>
                    <a:lnTo>
                      <a:pt x="108" y="526"/>
                    </a:lnTo>
                    <a:lnTo>
                      <a:pt x="108" y="526"/>
                    </a:lnTo>
                    <a:lnTo>
                      <a:pt x="114" y="534"/>
                    </a:lnTo>
                    <a:lnTo>
                      <a:pt x="126" y="552"/>
                    </a:lnTo>
                    <a:lnTo>
                      <a:pt x="142" y="576"/>
                    </a:lnTo>
                    <a:lnTo>
                      <a:pt x="150" y="592"/>
                    </a:lnTo>
                    <a:lnTo>
                      <a:pt x="154" y="606"/>
                    </a:lnTo>
                    <a:lnTo>
                      <a:pt x="158" y="622"/>
                    </a:lnTo>
                    <a:lnTo>
                      <a:pt x="156" y="638"/>
                    </a:lnTo>
                    <a:lnTo>
                      <a:pt x="152" y="652"/>
                    </a:lnTo>
                    <a:lnTo>
                      <a:pt x="148" y="660"/>
                    </a:lnTo>
                    <a:lnTo>
                      <a:pt x="144" y="666"/>
                    </a:lnTo>
                    <a:lnTo>
                      <a:pt x="138" y="674"/>
                    </a:lnTo>
                    <a:lnTo>
                      <a:pt x="130" y="680"/>
                    </a:lnTo>
                    <a:lnTo>
                      <a:pt x="120" y="684"/>
                    </a:lnTo>
                    <a:lnTo>
                      <a:pt x="110" y="690"/>
                    </a:lnTo>
                    <a:lnTo>
                      <a:pt x="84" y="698"/>
                    </a:lnTo>
                    <a:lnTo>
                      <a:pt x="50" y="704"/>
                    </a:lnTo>
                    <a:lnTo>
                      <a:pt x="50" y="704"/>
                    </a:lnTo>
                    <a:lnTo>
                      <a:pt x="70" y="712"/>
                    </a:lnTo>
                    <a:lnTo>
                      <a:pt x="116" y="734"/>
                    </a:lnTo>
                    <a:lnTo>
                      <a:pt x="146" y="748"/>
                    </a:lnTo>
                    <a:lnTo>
                      <a:pt x="174" y="766"/>
                    </a:lnTo>
                    <a:lnTo>
                      <a:pt x="202" y="784"/>
                    </a:lnTo>
                    <a:lnTo>
                      <a:pt x="224" y="804"/>
                    </a:lnTo>
                    <a:lnTo>
                      <a:pt x="234" y="814"/>
                    </a:lnTo>
                    <a:lnTo>
                      <a:pt x="242" y="824"/>
                    </a:lnTo>
                    <a:lnTo>
                      <a:pt x="246" y="836"/>
                    </a:lnTo>
                    <a:lnTo>
                      <a:pt x="250" y="846"/>
                    </a:lnTo>
                    <a:lnTo>
                      <a:pt x="250" y="856"/>
                    </a:lnTo>
                    <a:lnTo>
                      <a:pt x="248" y="868"/>
                    </a:lnTo>
                    <a:lnTo>
                      <a:pt x="242" y="878"/>
                    </a:lnTo>
                    <a:lnTo>
                      <a:pt x="232" y="888"/>
                    </a:lnTo>
                    <a:lnTo>
                      <a:pt x="220" y="900"/>
                    </a:lnTo>
                    <a:lnTo>
                      <a:pt x="202" y="910"/>
                    </a:lnTo>
                    <a:lnTo>
                      <a:pt x="182" y="920"/>
                    </a:lnTo>
                    <a:lnTo>
                      <a:pt x="156" y="930"/>
                    </a:lnTo>
                    <a:lnTo>
                      <a:pt x="124" y="938"/>
                    </a:lnTo>
                    <a:lnTo>
                      <a:pt x="88" y="948"/>
                    </a:lnTo>
                    <a:lnTo>
                      <a:pt x="48" y="956"/>
                    </a:lnTo>
                    <a:lnTo>
                      <a:pt x="0" y="964"/>
                    </a:lnTo>
                    <a:lnTo>
                      <a:pt x="0" y="964"/>
                    </a:lnTo>
                    <a:lnTo>
                      <a:pt x="30" y="966"/>
                    </a:lnTo>
                    <a:lnTo>
                      <a:pt x="62" y="972"/>
                    </a:lnTo>
                    <a:lnTo>
                      <a:pt x="102" y="980"/>
                    </a:lnTo>
                    <a:lnTo>
                      <a:pt x="148" y="992"/>
                    </a:lnTo>
                    <a:lnTo>
                      <a:pt x="198" y="1010"/>
                    </a:lnTo>
                    <a:lnTo>
                      <a:pt x="224" y="1020"/>
                    </a:lnTo>
                    <a:lnTo>
                      <a:pt x="250" y="1032"/>
                    </a:lnTo>
                    <a:lnTo>
                      <a:pt x="274" y="1046"/>
                    </a:lnTo>
                    <a:lnTo>
                      <a:pt x="298" y="1060"/>
                    </a:lnTo>
                    <a:lnTo>
                      <a:pt x="298" y="1060"/>
                    </a:lnTo>
                    <a:lnTo>
                      <a:pt x="330" y="1060"/>
                    </a:lnTo>
                    <a:lnTo>
                      <a:pt x="358" y="1064"/>
                    </a:lnTo>
                    <a:lnTo>
                      <a:pt x="374" y="1066"/>
                    </a:lnTo>
                    <a:lnTo>
                      <a:pt x="388" y="1070"/>
                    </a:lnTo>
                    <a:lnTo>
                      <a:pt x="402" y="1074"/>
                    </a:lnTo>
                    <a:lnTo>
                      <a:pt x="412" y="1082"/>
                    </a:lnTo>
                    <a:lnTo>
                      <a:pt x="420" y="1090"/>
                    </a:lnTo>
                    <a:lnTo>
                      <a:pt x="422" y="1094"/>
                    </a:lnTo>
                    <a:lnTo>
                      <a:pt x="422" y="1100"/>
                    </a:lnTo>
                    <a:lnTo>
                      <a:pt x="422" y="1106"/>
                    </a:lnTo>
                    <a:lnTo>
                      <a:pt x="422" y="1114"/>
                    </a:lnTo>
                    <a:lnTo>
                      <a:pt x="414" y="1128"/>
                    </a:lnTo>
                    <a:lnTo>
                      <a:pt x="402" y="1146"/>
                    </a:lnTo>
                    <a:lnTo>
                      <a:pt x="382" y="1168"/>
                    </a:lnTo>
                    <a:lnTo>
                      <a:pt x="382" y="1168"/>
                    </a:lnTo>
                    <a:lnTo>
                      <a:pt x="410" y="1160"/>
                    </a:lnTo>
                    <a:lnTo>
                      <a:pt x="442" y="1152"/>
                    </a:lnTo>
                    <a:lnTo>
                      <a:pt x="482" y="1140"/>
                    </a:lnTo>
                    <a:lnTo>
                      <a:pt x="526" y="1126"/>
                    </a:lnTo>
                    <a:lnTo>
                      <a:pt x="572" y="1108"/>
                    </a:lnTo>
                    <a:lnTo>
                      <a:pt x="616" y="1088"/>
                    </a:lnTo>
                    <a:lnTo>
                      <a:pt x="636" y="1076"/>
                    </a:lnTo>
                    <a:lnTo>
                      <a:pt x="654" y="1064"/>
                    </a:lnTo>
                    <a:lnTo>
                      <a:pt x="654" y="1064"/>
                    </a:lnTo>
                    <a:lnTo>
                      <a:pt x="654" y="1128"/>
                    </a:lnTo>
                    <a:lnTo>
                      <a:pt x="652" y="1174"/>
                    </a:lnTo>
                    <a:lnTo>
                      <a:pt x="646" y="1224"/>
                    </a:lnTo>
                    <a:lnTo>
                      <a:pt x="638" y="1274"/>
                    </a:lnTo>
                    <a:lnTo>
                      <a:pt x="632" y="1298"/>
                    </a:lnTo>
                    <a:lnTo>
                      <a:pt x="626" y="1322"/>
                    </a:lnTo>
                    <a:lnTo>
                      <a:pt x="616" y="1342"/>
                    </a:lnTo>
                    <a:lnTo>
                      <a:pt x="606" y="1360"/>
                    </a:lnTo>
                    <a:lnTo>
                      <a:pt x="594" y="1374"/>
                    </a:lnTo>
                    <a:lnTo>
                      <a:pt x="582" y="1386"/>
                    </a:lnTo>
                    <a:lnTo>
                      <a:pt x="582" y="1386"/>
                    </a:lnTo>
                    <a:lnTo>
                      <a:pt x="580" y="1388"/>
                    </a:lnTo>
                    <a:lnTo>
                      <a:pt x="576" y="1392"/>
                    </a:lnTo>
                    <a:lnTo>
                      <a:pt x="576" y="1396"/>
                    </a:lnTo>
                    <a:lnTo>
                      <a:pt x="582" y="1400"/>
                    </a:lnTo>
                    <a:lnTo>
                      <a:pt x="582" y="1400"/>
                    </a:lnTo>
                    <a:lnTo>
                      <a:pt x="586" y="1404"/>
                    </a:lnTo>
                    <a:lnTo>
                      <a:pt x="600" y="1410"/>
                    </a:lnTo>
                    <a:lnTo>
                      <a:pt x="608" y="1412"/>
                    </a:lnTo>
                    <a:lnTo>
                      <a:pt x="616" y="1410"/>
                    </a:lnTo>
                    <a:lnTo>
                      <a:pt x="626" y="1408"/>
                    </a:lnTo>
                    <a:lnTo>
                      <a:pt x="636" y="1402"/>
                    </a:lnTo>
                    <a:lnTo>
                      <a:pt x="636" y="1402"/>
                    </a:lnTo>
                    <a:lnTo>
                      <a:pt x="642" y="1400"/>
                    </a:lnTo>
                    <a:lnTo>
                      <a:pt x="646" y="1400"/>
                    </a:lnTo>
                    <a:lnTo>
                      <a:pt x="652" y="1396"/>
                    </a:lnTo>
                    <a:lnTo>
                      <a:pt x="658" y="1390"/>
                    </a:lnTo>
                    <a:lnTo>
                      <a:pt x="658" y="1390"/>
                    </a:lnTo>
                    <a:lnTo>
                      <a:pt x="666" y="1372"/>
                    </a:lnTo>
                    <a:lnTo>
                      <a:pt x="672" y="1350"/>
                    </a:lnTo>
                    <a:lnTo>
                      <a:pt x="678" y="1320"/>
                    </a:lnTo>
                    <a:lnTo>
                      <a:pt x="684" y="1284"/>
                    </a:lnTo>
                    <a:lnTo>
                      <a:pt x="690" y="1240"/>
                    </a:lnTo>
                    <a:lnTo>
                      <a:pt x="694" y="1190"/>
                    </a:lnTo>
                    <a:lnTo>
                      <a:pt x="702" y="1064"/>
                    </a:lnTo>
                    <a:lnTo>
                      <a:pt x="702" y="1064"/>
                    </a:lnTo>
                    <a:lnTo>
                      <a:pt x="722" y="1076"/>
                    </a:lnTo>
                    <a:lnTo>
                      <a:pt x="742" y="1088"/>
                    </a:lnTo>
                    <a:lnTo>
                      <a:pt x="786" y="1108"/>
                    </a:lnTo>
                    <a:lnTo>
                      <a:pt x="830" y="1126"/>
                    </a:lnTo>
                    <a:lnTo>
                      <a:pt x="874" y="1140"/>
                    </a:lnTo>
                    <a:lnTo>
                      <a:pt x="914" y="1152"/>
                    </a:lnTo>
                    <a:lnTo>
                      <a:pt x="946" y="1160"/>
                    </a:lnTo>
                    <a:lnTo>
                      <a:pt x="974" y="1168"/>
                    </a:lnTo>
                    <a:lnTo>
                      <a:pt x="974" y="1168"/>
                    </a:lnTo>
                    <a:lnTo>
                      <a:pt x="954" y="1146"/>
                    </a:lnTo>
                    <a:lnTo>
                      <a:pt x="942" y="1128"/>
                    </a:lnTo>
                    <a:lnTo>
                      <a:pt x="934" y="1114"/>
                    </a:lnTo>
                    <a:lnTo>
                      <a:pt x="934" y="1106"/>
                    </a:lnTo>
                    <a:lnTo>
                      <a:pt x="934" y="1100"/>
                    </a:lnTo>
                    <a:lnTo>
                      <a:pt x="934" y="1094"/>
                    </a:lnTo>
                    <a:lnTo>
                      <a:pt x="936" y="1090"/>
                    </a:lnTo>
                    <a:lnTo>
                      <a:pt x="944" y="1082"/>
                    </a:lnTo>
                    <a:lnTo>
                      <a:pt x="954" y="1074"/>
                    </a:lnTo>
                    <a:lnTo>
                      <a:pt x="968" y="1070"/>
                    </a:lnTo>
                    <a:lnTo>
                      <a:pt x="982" y="1066"/>
                    </a:lnTo>
                    <a:lnTo>
                      <a:pt x="998" y="1064"/>
                    </a:lnTo>
                    <a:lnTo>
                      <a:pt x="1026" y="1060"/>
                    </a:lnTo>
                    <a:lnTo>
                      <a:pt x="1058" y="1060"/>
                    </a:lnTo>
                    <a:lnTo>
                      <a:pt x="1058" y="1060"/>
                    </a:lnTo>
                    <a:lnTo>
                      <a:pt x="1082" y="1046"/>
                    </a:lnTo>
                    <a:lnTo>
                      <a:pt x="1106" y="1032"/>
                    </a:lnTo>
                    <a:lnTo>
                      <a:pt x="1132" y="1020"/>
                    </a:lnTo>
                    <a:lnTo>
                      <a:pt x="1158" y="1010"/>
                    </a:lnTo>
                    <a:lnTo>
                      <a:pt x="1208" y="992"/>
                    </a:lnTo>
                    <a:lnTo>
                      <a:pt x="1254" y="980"/>
                    </a:lnTo>
                    <a:lnTo>
                      <a:pt x="1294" y="972"/>
                    </a:lnTo>
                    <a:lnTo>
                      <a:pt x="1326" y="966"/>
                    </a:lnTo>
                    <a:lnTo>
                      <a:pt x="1356" y="964"/>
                    </a:lnTo>
                    <a:lnTo>
                      <a:pt x="1356" y="964"/>
                    </a:lnTo>
                    <a:lnTo>
                      <a:pt x="1308" y="956"/>
                    </a:lnTo>
                    <a:lnTo>
                      <a:pt x="1268" y="948"/>
                    </a:lnTo>
                    <a:lnTo>
                      <a:pt x="1232" y="938"/>
                    </a:lnTo>
                    <a:lnTo>
                      <a:pt x="1200" y="930"/>
                    </a:lnTo>
                    <a:lnTo>
                      <a:pt x="1174" y="920"/>
                    </a:lnTo>
                    <a:lnTo>
                      <a:pt x="1154" y="910"/>
                    </a:lnTo>
                    <a:lnTo>
                      <a:pt x="1136" y="900"/>
                    </a:lnTo>
                    <a:lnTo>
                      <a:pt x="1124" y="888"/>
                    </a:lnTo>
                    <a:lnTo>
                      <a:pt x="1114" y="878"/>
                    </a:lnTo>
                    <a:lnTo>
                      <a:pt x="1108" y="868"/>
                    </a:lnTo>
                    <a:lnTo>
                      <a:pt x="1106" y="856"/>
                    </a:lnTo>
                    <a:lnTo>
                      <a:pt x="1106" y="846"/>
                    </a:lnTo>
                    <a:lnTo>
                      <a:pt x="1108" y="836"/>
                    </a:lnTo>
                    <a:lnTo>
                      <a:pt x="1114" y="824"/>
                    </a:lnTo>
                    <a:lnTo>
                      <a:pt x="1122" y="814"/>
                    </a:lnTo>
                    <a:lnTo>
                      <a:pt x="1132" y="804"/>
                    </a:lnTo>
                    <a:lnTo>
                      <a:pt x="1154" y="784"/>
                    </a:lnTo>
                    <a:lnTo>
                      <a:pt x="1182" y="766"/>
                    </a:lnTo>
                    <a:lnTo>
                      <a:pt x="1210" y="748"/>
                    </a:lnTo>
                    <a:lnTo>
                      <a:pt x="1240" y="734"/>
                    </a:lnTo>
                    <a:lnTo>
                      <a:pt x="1286" y="712"/>
                    </a:lnTo>
                    <a:lnTo>
                      <a:pt x="1306" y="704"/>
                    </a:lnTo>
                    <a:lnTo>
                      <a:pt x="1306" y="704"/>
                    </a:lnTo>
                    <a:close/>
                  </a:path>
                </a:pathLst>
              </a:custGeom>
              <a:solidFill>
                <a:schemeClr val="accent1">
                  <a:alpha val="2000"/>
                </a:schemeClr>
              </a:solidFill>
              <a:ln w="9525">
                <a:noFill/>
                <a:round/>
                <a:headEnd/>
                <a:tailEnd/>
              </a:ln>
              <a:effectLst>
                <a:glow rad="50800">
                  <a:schemeClr val="accent1">
                    <a:alpha val="43000"/>
                  </a:schemeClr>
                </a:glow>
                <a:softEdge rad="12700"/>
              </a:effectLst>
            </p:spPr>
            <p:txBody>
              <a:bodyPr vert="horz" wrap="square" lIns="91440" tIns="45720" rIns="91440" bIns="45720" numCol="1" anchor="t" anchorCtr="0" compatLnSpc="1">
                <a:prstTxWarp prst="textNoShape">
                  <a:avLst/>
                </a:prstTxWarp>
              </a:bodyPr>
              <a:lstStyle/>
              <a:p>
                <a:endParaRPr lang="en-US"/>
              </a:p>
            </p:txBody>
          </p:sp>
          <p:sp>
            <p:nvSpPr>
              <p:cNvPr id="70" name="Freeform 15"/>
              <p:cNvSpPr>
                <a:spLocks/>
              </p:cNvSpPr>
              <p:nvPr/>
            </p:nvSpPr>
            <p:spPr bwMode="auto">
              <a:xfrm>
                <a:off x="13588" y="6104914"/>
                <a:ext cx="482600" cy="753078"/>
              </a:xfrm>
              <a:custGeom>
                <a:avLst/>
                <a:gdLst>
                  <a:gd name="T0" fmla="*/ 424 w 424"/>
                  <a:gd name="T1" fmla="*/ 24 h 640"/>
                  <a:gd name="T2" fmla="*/ 424 w 424"/>
                  <a:gd name="T3" fmla="*/ 24 h 640"/>
                  <a:gd name="T4" fmla="*/ 420 w 424"/>
                  <a:gd name="T5" fmla="*/ 18 h 640"/>
                  <a:gd name="T6" fmla="*/ 414 w 424"/>
                  <a:gd name="T7" fmla="*/ 10 h 640"/>
                  <a:gd name="T8" fmla="*/ 408 w 424"/>
                  <a:gd name="T9" fmla="*/ 6 h 640"/>
                  <a:gd name="T10" fmla="*/ 402 w 424"/>
                  <a:gd name="T11" fmla="*/ 4 h 640"/>
                  <a:gd name="T12" fmla="*/ 394 w 424"/>
                  <a:gd name="T13" fmla="*/ 2 h 640"/>
                  <a:gd name="T14" fmla="*/ 386 w 424"/>
                  <a:gd name="T15" fmla="*/ 2 h 640"/>
                  <a:gd name="T16" fmla="*/ 386 w 424"/>
                  <a:gd name="T17" fmla="*/ 2 h 640"/>
                  <a:gd name="T18" fmla="*/ 380 w 424"/>
                  <a:gd name="T19" fmla="*/ 2 h 640"/>
                  <a:gd name="T20" fmla="*/ 376 w 424"/>
                  <a:gd name="T21" fmla="*/ 0 h 640"/>
                  <a:gd name="T22" fmla="*/ 372 w 424"/>
                  <a:gd name="T23" fmla="*/ 0 h 640"/>
                  <a:gd name="T24" fmla="*/ 364 w 424"/>
                  <a:gd name="T25" fmla="*/ 2 h 640"/>
                  <a:gd name="T26" fmla="*/ 364 w 424"/>
                  <a:gd name="T27" fmla="*/ 2 h 640"/>
                  <a:gd name="T28" fmla="*/ 354 w 424"/>
                  <a:gd name="T29" fmla="*/ 12 h 640"/>
                  <a:gd name="T30" fmla="*/ 342 w 424"/>
                  <a:gd name="T31" fmla="*/ 24 h 640"/>
                  <a:gd name="T32" fmla="*/ 328 w 424"/>
                  <a:gd name="T33" fmla="*/ 38 h 640"/>
                  <a:gd name="T34" fmla="*/ 312 w 424"/>
                  <a:gd name="T35" fmla="*/ 58 h 640"/>
                  <a:gd name="T36" fmla="*/ 276 w 424"/>
                  <a:gd name="T37" fmla="*/ 110 h 640"/>
                  <a:gd name="T38" fmla="*/ 232 w 424"/>
                  <a:gd name="T39" fmla="*/ 178 h 640"/>
                  <a:gd name="T40" fmla="*/ 232 w 424"/>
                  <a:gd name="T41" fmla="*/ 178 h 640"/>
                  <a:gd name="T42" fmla="*/ 210 w 424"/>
                  <a:gd name="T43" fmla="*/ 202 h 640"/>
                  <a:gd name="T44" fmla="*/ 186 w 424"/>
                  <a:gd name="T45" fmla="*/ 222 h 640"/>
                  <a:gd name="T46" fmla="*/ 160 w 424"/>
                  <a:gd name="T47" fmla="*/ 242 h 640"/>
                  <a:gd name="T48" fmla="*/ 132 w 424"/>
                  <a:gd name="T49" fmla="*/ 258 h 640"/>
                  <a:gd name="T50" fmla="*/ 100 w 424"/>
                  <a:gd name="T51" fmla="*/ 274 h 640"/>
                  <a:gd name="T52" fmla="*/ 68 w 424"/>
                  <a:gd name="T53" fmla="*/ 288 h 640"/>
                  <a:gd name="T54" fmla="*/ 34 w 424"/>
                  <a:gd name="T55" fmla="*/ 300 h 640"/>
                  <a:gd name="T56" fmla="*/ 0 w 424"/>
                  <a:gd name="T57" fmla="*/ 312 h 640"/>
                  <a:gd name="T58" fmla="*/ 0 w 424"/>
                  <a:gd name="T59" fmla="*/ 640 h 640"/>
                  <a:gd name="T60" fmla="*/ 386 w 424"/>
                  <a:gd name="T61" fmla="*/ 640 h 640"/>
                  <a:gd name="T62" fmla="*/ 386 w 424"/>
                  <a:gd name="T63" fmla="*/ 640 h 640"/>
                  <a:gd name="T64" fmla="*/ 376 w 424"/>
                  <a:gd name="T65" fmla="*/ 612 h 640"/>
                  <a:gd name="T66" fmla="*/ 358 w 424"/>
                  <a:gd name="T67" fmla="*/ 576 h 640"/>
                  <a:gd name="T68" fmla="*/ 358 w 424"/>
                  <a:gd name="T69" fmla="*/ 576 h 640"/>
                  <a:gd name="T70" fmla="*/ 336 w 424"/>
                  <a:gd name="T71" fmla="*/ 536 h 640"/>
                  <a:gd name="T72" fmla="*/ 316 w 424"/>
                  <a:gd name="T73" fmla="*/ 492 h 640"/>
                  <a:gd name="T74" fmla="*/ 296 w 424"/>
                  <a:gd name="T75" fmla="*/ 448 h 640"/>
                  <a:gd name="T76" fmla="*/ 278 w 424"/>
                  <a:gd name="T77" fmla="*/ 400 h 640"/>
                  <a:gd name="T78" fmla="*/ 264 w 424"/>
                  <a:gd name="T79" fmla="*/ 354 h 640"/>
                  <a:gd name="T80" fmla="*/ 254 w 424"/>
                  <a:gd name="T81" fmla="*/ 308 h 640"/>
                  <a:gd name="T82" fmla="*/ 252 w 424"/>
                  <a:gd name="T83" fmla="*/ 284 h 640"/>
                  <a:gd name="T84" fmla="*/ 250 w 424"/>
                  <a:gd name="T85" fmla="*/ 262 h 640"/>
                  <a:gd name="T86" fmla="*/ 250 w 424"/>
                  <a:gd name="T87" fmla="*/ 240 h 640"/>
                  <a:gd name="T88" fmla="*/ 252 w 424"/>
                  <a:gd name="T89" fmla="*/ 218 h 640"/>
                  <a:gd name="T90" fmla="*/ 252 w 424"/>
                  <a:gd name="T91" fmla="*/ 218 h 640"/>
                  <a:gd name="T92" fmla="*/ 282 w 424"/>
                  <a:gd name="T93" fmla="*/ 166 h 640"/>
                  <a:gd name="T94" fmla="*/ 302 w 424"/>
                  <a:gd name="T95" fmla="*/ 136 h 640"/>
                  <a:gd name="T96" fmla="*/ 322 w 424"/>
                  <a:gd name="T97" fmla="*/ 108 h 640"/>
                  <a:gd name="T98" fmla="*/ 346 w 424"/>
                  <a:gd name="T99" fmla="*/ 80 h 640"/>
                  <a:gd name="T100" fmla="*/ 370 w 424"/>
                  <a:gd name="T101" fmla="*/ 58 h 640"/>
                  <a:gd name="T102" fmla="*/ 382 w 424"/>
                  <a:gd name="T103" fmla="*/ 50 h 640"/>
                  <a:gd name="T104" fmla="*/ 394 w 424"/>
                  <a:gd name="T105" fmla="*/ 42 h 640"/>
                  <a:gd name="T106" fmla="*/ 406 w 424"/>
                  <a:gd name="T107" fmla="*/ 38 h 640"/>
                  <a:gd name="T108" fmla="*/ 418 w 424"/>
                  <a:gd name="T109" fmla="*/ 36 h 640"/>
                  <a:gd name="T110" fmla="*/ 418 w 424"/>
                  <a:gd name="T111" fmla="*/ 36 h 640"/>
                  <a:gd name="T112" fmla="*/ 420 w 424"/>
                  <a:gd name="T113" fmla="*/ 36 h 640"/>
                  <a:gd name="T114" fmla="*/ 424 w 424"/>
                  <a:gd name="T115" fmla="*/ 34 h 640"/>
                  <a:gd name="T116" fmla="*/ 424 w 424"/>
                  <a:gd name="T117" fmla="*/ 24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4" h="640">
                    <a:moveTo>
                      <a:pt x="424" y="24"/>
                    </a:moveTo>
                    <a:lnTo>
                      <a:pt x="424" y="24"/>
                    </a:lnTo>
                    <a:lnTo>
                      <a:pt x="420" y="18"/>
                    </a:lnTo>
                    <a:lnTo>
                      <a:pt x="414" y="10"/>
                    </a:lnTo>
                    <a:lnTo>
                      <a:pt x="408" y="6"/>
                    </a:lnTo>
                    <a:lnTo>
                      <a:pt x="402" y="4"/>
                    </a:lnTo>
                    <a:lnTo>
                      <a:pt x="394" y="2"/>
                    </a:lnTo>
                    <a:lnTo>
                      <a:pt x="386" y="2"/>
                    </a:lnTo>
                    <a:lnTo>
                      <a:pt x="386" y="2"/>
                    </a:lnTo>
                    <a:lnTo>
                      <a:pt x="380" y="2"/>
                    </a:lnTo>
                    <a:lnTo>
                      <a:pt x="376" y="0"/>
                    </a:lnTo>
                    <a:lnTo>
                      <a:pt x="372" y="0"/>
                    </a:lnTo>
                    <a:lnTo>
                      <a:pt x="364" y="2"/>
                    </a:lnTo>
                    <a:lnTo>
                      <a:pt x="364" y="2"/>
                    </a:lnTo>
                    <a:lnTo>
                      <a:pt x="354" y="12"/>
                    </a:lnTo>
                    <a:lnTo>
                      <a:pt x="342" y="24"/>
                    </a:lnTo>
                    <a:lnTo>
                      <a:pt x="328" y="38"/>
                    </a:lnTo>
                    <a:lnTo>
                      <a:pt x="312" y="58"/>
                    </a:lnTo>
                    <a:lnTo>
                      <a:pt x="276" y="110"/>
                    </a:lnTo>
                    <a:lnTo>
                      <a:pt x="232" y="178"/>
                    </a:lnTo>
                    <a:lnTo>
                      <a:pt x="232" y="178"/>
                    </a:lnTo>
                    <a:lnTo>
                      <a:pt x="210" y="202"/>
                    </a:lnTo>
                    <a:lnTo>
                      <a:pt x="186" y="222"/>
                    </a:lnTo>
                    <a:lnTo>
                      <a:pt x="160" y="242"/>
                    </a:lnTo>
                    <a:lnTo>
                      <a:pt x="132" y="258"/>
                    </a:lnTo>
                    <a:lnTo>
                      <a:pt x="100" y="274"/>
                    </a:lnTo>
                    <a:lnTo>
                      <a:pt x="68" y="288"/>
                    </a:lnTo>
                    <a:lnTo>
                      <a:pt x="34" y="300"/>
                    </a:lnTo>
                    <a:lnTo>
                      <a:pt x="0" y="312"/>
                    </a:lnTo>
                    <a:lnTo>
                      <a:pt x="0" y="640"/>
                    </a:lnTo>
                    <a:lnTo>
                      <a:pt x="386" y="640"/>
                    </a:lnTo>
                    <a:lnTo>
                      <a:pt x="386" y="640"/>
                    </a:lnTo>
                    <a:lnTo>
                      <a:pt x="376" y="612"/>
                    </a:lnTo>
                    <a:lnTo>
                      <a:pt x="358" y="576"/>
                    </a:lnTo>
                    <a:lnTo>
                      <a:pt x="358" y="576"/>
                    </a:lnTo>
                    <a:lnTo>
                      <a:pt x="336" y="536"/>
                    </a:lnTo>
                    <a:lnTo>
                      <a:pt x="316" y="492"/>
                    </a:lnTo>
                    <a:lnTo>
                      <a:pt x="296" y="448"/>
                    </a:lnTo>
                    <a:lnTo>
                      <a:pt x="278" y="400"/>
                    </a:lnTo>
                    <a:lnTo>
                      <a:pt x="264" y="354"/>
                    </a:lnTo>
                    <a:lnTo>
                      <a:pt x="254" y="308"/>
                    </a:lnTo>
                    <a:lnTo>
                      <a:pt x="252" y="284"/>
                    </a:lnTo>
                    <a:lnTo>
                      <a:pt x="250" y="262"/>
                    </a:lnTo>
                    <a:lnTo>
                      <a:pt x="250" y="240"/>
                    </a:lnTo>
                    <a:lnTo>
                      <a:pt x="252" y="218"/>
                    </a:lnTo>
                    <a:lnTo>
                      <a:pt x="252" y="218"/>
                    </a:lnTo>
                    <a:lnTo>
                      <a:pt x="282" y="166"/>
                    </a:lnTo>
                    <a:lnTo>
                      <a:pt x="302" y="136"/>
                    </a:lnTo>
                    <a:lnTo>
                      <a:pt x="322" y="108"/>
                    </a:lnTo>
                    <a:lnTo>
                      <a:pt x="346" y="80"/>
                    </a:lnTo>
                    <a:lnTo>
                      <a:pt x="370" y="58"/>
                    </a:lnTo>
                    <a:lnTo>
                      <a:pt x="382" y="50"/>
                    </a:lnTo>
                    <a:lnTo>
                      <a:pt x="394" y="42"/>
                    </a:lnTo>
                    <a:lnTo>
                      <a:pt x="406" y="38"/>
                    </a:lnTo>
                    <a:lnTo>
                      <a:pt x="418" y="36"/>
                    </a:lnTo>
                    <a:lnTo>
                      <a:pt x="418" y="36"/>
                    </a:lnTo>
                    <a:lnTo>
                      <a:pt x="420" y="36"/>
                    </a:lnTo>
                    <a:lnTo>
                      <a:pt x="424" y="34"/>
                    </a:lnTo>
                    <a:lnTo>
                      <a:pt x="424" y="24"/>
                    </a:lnTo>
                    <a:close/>
                  </a:path>
                </a:pathLst>
              </a:custGeom>
              <a:solidFill>
                <a:srgbClr val="000000">
                  <a:alpha val="2000"/>
                </a:srgbClr>
              </a:solidFill>
              <a:ln>
                <a:noFill/>
              </a:ln>
              <a:effectLst>
                <a:glow rad="381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7"/>
              <p:cNvSpPr>
                <a:spLocks noChangeAspect="1"/>
              </p:cNvSpPr>
              <p:nvPr/>
            </p:nvSpPr>
            <p:spPr bwMode="auto">
              <a:xfrm>
                <a:off x="-17347" y="3350958"/>
                <a:ext cx="912820" cy="1114002"/>
              </a:xfrm>
              <a:custGeom>
                <a:avLst/>
                <a:gdLst>
                  <a:gd name="T0" fmla="*/ 596 w 608"/>
                  <a:gd name="T1" fmla="*/ 682 h 742"/>
                  <a:gd name="T2" fmla="*/ 548 w 608"/>
                  <a:gd name="T3" fmla="*/ 628 h 742"/>
                  <a:gd name="T4" fmla="*/ 524 w 608"/>
                  <a:gd name="T5" fmla="*/ 574 h 742"/>
                  <a:gd name="T6" fmla="*/ 518 w 608"/>
                  <a:gd name="T7" fmla="*/ 506 h 742"/>
                  <a:gd name="T8" fmla="*/ 540 w 608"/>
                  <a:gd name="T9" fmla="*/ 422 h 742"/>
                  <a:gd name="T10" fmla="*/ 508 w 608"/>
                  <a:gd name="T11" fmla="*/ 376 h 742"/>
                  <a:gd name="T12" fmla="*/ 446 w 608"/>
                  <a:gd name="T13" fmla="*/ 312 h 742"/>
                  <a:gd name="T14" fmla="*/ 396 w 608"/>
                  <a:gd name="T15" fmla="*/ 286 h 742"/>
                  <a:gd name="T16" fmla="*/ 360 w 608"/>
                  <a:gd name="T17" fmla="*/ 280 h 742"/>
                  <a:gd name="T18" fmla="*/ 256 w 608"/>
                  <a:gd name="T19" fmla="*/ 282 h 742"/>
                  <a:gd name="T20" fmla="*/ 254 w 608"/>
                  <a:gd name="T21" fmla="*/ 276 h 742"/>
                  <a:gd name="T22" fmla="*/ 280 w 608"/>
                  <a:gd name="T23" fmla="*/ 270 h 742"/>
                  <a:gd name="T24" fmla="*/ 322 w 608"/>
                  <a:gd name="T25" fmla="*/ 252 h 742"/>
                  <a:gd name="T26" fmla="*/ 352 w 608"/>
                  <a:gd name="T27" fmla="*/ 232 h 742"/>
                  <a:gd name="T28" fmla="*/ 372 w 608"/>
                  <a:gd name="T29" fmla="*/ 208 h 742"/>
                  <a:gd name="T30" fmla="*/ 378 w 608"/>
                  <a:gd name="T31" fmla="*/ 182 h 742"/>
                  <a:gd name="T32" fmla="*/ 366 w 608"/>
                  <a:gd name="T33" fmla="*/ 156 h 742"/>
                  <a:gd name="T34" fmla="*/ 388 w 608"/>
                  <a:gd name="T35" fmla="*/ 146 h 742"/>
                  <a:gd name="T36" fmla="*/ 424 w 608"/>
                  <a:gd name="T37" fmla="*/ 142 h 742"/>
                  <a:gd name="T38" fmla="*/ 442 w 608"/>
                  <a:gd name="T39" fmla="*/ 148 h 742"/>
                  <a:gd name="T40" fmla="*/ 408 w 608"/>
                  <a:gd name="T41" fmla="*/ 114 h 742"/>
                  <a:gd name="T42" fmla="*/ 332 w 608"/>
                  <a:gd name="T43" fmla="*/ 66 h 742"/>
                  <a:gd name="T44" fmla="*/ 312 w 608"/>
                  <a:gd name="T45" fmla="*/ 62 h 742"/>
                  <a:gd name="T46" fmla="*/ 278 w 608"/>
                  <a:gd name="T47" fmla="*/ 64 h 742"/>
                  <a:gd name="T48" fmla="*/ 250 w 608"/>
                  <a:gd name="T49" fmla="*/ 80 h 742"/>
                  <a:gd name="T50" fmla="*/ 220 w 608"/>
                  <a:gd name="T51" fmla="*/ 96 h 742"/>
                  <a:gd name="T52" fmla="*/ 184 w 608"/>
                  <a:gd name="T53" fmla="*/ 104 h 742"/>
                  <a:gd name="T54" fmla="*/ 148 w 608"/>
                  <a:gd name="T55" fmla="*/ 98 h 742"/>
                  <a:gd name="T56" fmla="*/ 118 w 608"/>
                  <a:gd name="T57" fmla="*/ 66 h 742"/>
                  <a:gd name="T58" fmla="*/ 106 w 608"/>
                  <a:gd name="T59" fmla="*/ 0 h 742"/>
                  <a:gd name="T60" fmla="*/ 82 w 608"/>
                  <a:gd name="T61" fmla="*/ 28 h 742"/>
                  <a:gd name="T62" fmla="*/ 32 w 608"/>
                  <a:gd name="T63" fmla="*/ 70 h 742"/>
                  <a:gd name="T64" fmla="*/ 0 w 608"/>
                  <a:gd name="T65" fmla="*/ 88 h 742"/>
                  <a:gd name="T66" fmla="*/ 20 w 608"/>
                  <a:gd name="T67" fmla="*/ 734 h 742"/>
                  <a:gd name="T68" fmla="*/ 40 w 608"/>
                  <a:gd name="T69" fmla="*/ 742 h 742"/>
                  <a:gd name="T70" fmla="*/ 28 w 608"/>
                  <a:gd name="T71" fmla="*/ 728 h 742"/>
                  <a:gd name="T72" fmla="*/ 20 w 608"/>
                  <a:gd name="T73" fmla="*/ 692 h 742"/>
                  <a:gd name="T74" fmla="*/ 22 w 608"/>
                  <a:gd name="T75" fmla="*/ 668 h 742"/>
                  <a:gd name="T76" fmla="*/ 48 w 608"/>
                  <a:gd name="T77" fmla="*/ 670 h 742"/>
                  <a:gd name="T78" fmla="*/ 72 w 608"/>
                  <a:gd name="T79" fmla="*/ 654 h 742"/>
                  <a:gd name="T80" fmla="*/ 86 w 608"/>
                  <a:gd name="T81" fmla="*/ 626 h 742"/>
                  <a:gd name="T82" fmla="*/ 92 w 608"/>
                  <a:gd name="T83" fmla="*/ 592 h 742"/>
                  <a:gd name="T84" fmla="*/ 94 w 608"/>
                  <a:gd name="T85" fmla="*/ 546 h 742"/>
                  <a:gd name="T86" fmla="*/ 90 w 608"/>
                  <a:gd name="T87" fmla="*/ 520 h 742"/>
                  <a:gd name="T88" fmla="*/ 96 w 608"/>
                  <a:gd name="T89" fmla="*/ 520 h 742"/>
                  <a:gd name="T90" fmla="*/ 134 w 608"/>
                  <a:gd name="T91" fmla="*/ 616 h 742"/>
                  <a:gd name="T92" fmla="*/ 152 w 608"/>
                  <a:gd name="T93" fmla="*/ 648 h 742"/>
                  <a:gd name="T94" fmla="*/ 194 w 608"/>
                  <a:gd name="T95" fmla="*/ 684 h 742"/>
                  <a:gd name="T96" fmla="*/ 278 w 608"/>
                  <a:gd name="T97" fmla="*/ 718 h 742"/>
                  <a:gd name="T98" fmla="*/ 332 w 608"/>
                  <a:gd name="T99" fmla="*/ 730 h 742"/>
                  <a:gd name="T100" fmla="*/ 400 w 608"/>
                  <a:gd name="T101" fmla="*/ 678 h 742"/>
                  <a:gd name="T102" fmla="*/ 466 w 608"/>
                  <a:gd name="T103" fmla="*/ 660 h 742"/>
                  <a:gd name="T104" fmla="*/ 526 w 608"/>
                  <a:gd name="T105" fmla="*/ 662 h 742"/>
                  <a:gd name="T106" fmla="*/ 594 w 608"/>
                  <a:gd name="T107" fmla="*/ 684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8" h="742">
                    <a:moveTo>
                      <a:pt x="608" y="692"/>
                    </a:moveTo>
                    <a:lnTo>
                      <a:pt x="608" y="692"/>
                    </a:lnTo>
                    <a:lnTo>
                      <a:pt x="596" y="682"/>
                    </a:lnTo>
                    <a:lnTo>
                      <a:pt x="578" y="666"/>
                    </a:lnTo>
                    <a:lnTo>
                      <a:pt x="558" y="642"/>
                    </a:lnTo>
                    <a:lnTo>
                      <a:pt x="548" y="628"/>
                    </a:lnTo>
                    <a:lnTo>
                      <a:pt x="540" y="610"/>
                    </a:lnTo>
                    <a:lnTo>
                      <a:pt x="532" y="594"/>
                    </a:lnTo>
                    <a:lnTo>
                      <a:pt x="524" y="574"/>
                    </a:lnTo>
                    <a:lnTo>
                      <a:pt x="520" y="552"/>
                    </a:lnTo>
                    <a:lnTo>
                      <a:pt x="518" y="530"/>
                    </a:lnTo>
                    <a:lnTo>
                      <a:pt x="518" y="506"/>
                    </a:lnTo>
                    <a:lnTo>
                      <a:pt x="522" y="480"/>
                    </a:lnTo>
                    <a:lnTo>
                      <a:pt x="528" y="452"/>
                    </a:lnTo>
                    <a:lnTo>
                      <a:pt x="540" y="422"/>
                    </a:lnTo>
                    <a:lnTo>
                      <a:pt x="540" y="422"/>
                    </a:lnTo>
                    <a:lnTo>
                      <a:pt x="526" y="400"/>
                    </a:lnTo>
                    <a:lnTo>
                      <a:pt x="508" y="376"/>
                    </a:lnTo>
                    <a:lnTo>
                      <a:pt x="486" y="350"/>
                    </a:lnTo>
                    <a:lnTo>
                      <a:pt x="460" y="324"/>
                    </a:lnTo>
                    <a:lnTo>
                      <a:pt x="446" y="312"/>
                    </a:lnTo>
                    <a:lnTo>
                      <a:pt x="430" y="302"/>
                    </a:lnTo>
                    <a:lnTo>
                      <a:pt x="414" y="292"/>
                    </a:lnTo>
                    <a:lnTo>
                      <a:pt x="396" y="286"/>
                    </a:lnTo>
                    <a:lnTo>
                      <a:pt x="380" y="282"/>
                    </a:lnTo>
                    <a:lnTo>
                      <a:pt x="360" y="280"/>
                    </a:lnTo>
                    <a:lnTo>
                      <a:pt x="360" y="280"/>
                    </a:lnTo>
                    <a:lnTo>
                      <a:pt x="272" y="282"/>
                    </a:lnTo>
                    <a:lnTo>
                      <a:pt x="256" y="282"/>
                    </a:lnTo>
                    <a:lnTo>
                      <a:pt x="256" y="282"/>
                    </a:lnTo>
                    <a:lnTo>
                      <a:pt x="254" y="282"/>
                    </a:lnTo>
                    <a:lnTo>
                      <a:pt x="254" y="280"/>
                    </a:lnTo>
                    <a:lnTo>
                      <a:pt x="254" y="276"/>
                    </a:lnTo>
                    <a:lnTo>
                      <a:pt x="254" y="276"/>
                    </a:lnTo>
                    <a:lnTo>
                      <a:pt x="262" y="274"/>
                    </a:lnTo>
                    <a:lnTo>
                      <a:pt x="280" y="270"/>
                    </a:lnTo>
                    <a:lnTo>
                      <a:pt x="292" y="266"/>
                    </a:lnTo>
                    <a:lnTo>
                      <a:pt x="306" y="260"/>
                    </a:lnTo>
                    <a:lnTo>
                      <a:pt x="322" y="252"/>
                    </a:lnTo>
                    <a:lnTo>
                      <a:pt x="340" y="240"/>
                    </a:lnTo>
                    <a:lnTo>
                      <a:pt x="340" y="240"/>
                    </a:lnTo>
                    <a:lnTo>
                      <a:pt x="352" y="232"/>
                    </a:lnTo>
                    <a:lnTo>
                      <a:pt x="360" y="224"/>
                    </a:lnTo>
                    <a:lnTo>
                      <a:pt x="368" y="216"/>
                    </a:lnTo>
                    <a:lnTo>
                      <a:pt x="372" y="208"/>
                    </a:lnTo>
                    <a:lnTo>
                      <a:pt x="376" y="202"/>
                    </a:lnTo>
                    <a:lnTo>
                      <a:pt x="378" y="194"/>
                    </a:lnTo>
                    <a:lnTo>
                      <a:pt x="378" y="182"/>
                    </a:lnTo>
                    <a:lnTo>
                      <a:pt x="376" y="172"/>
                    </a:lnTo>
                    <a:lnTo>
                      <a:pt x="372" y="164"/>
                    </a:lnTo>
                    <a:lnTo>
                      <a:pt x="366" y="156"/>
                    </a:lnTo>
                    <a:lnTo>
                      <a:pt x="366" y="156"/>
                    </a:lnTo>
                    <a:lnTo>
                      <a:pt x="372" y="154"/>
                    </a:lnTo>
                    <a:lnTo>
                      <a:pt x="388" y="146"/>
                    </a:lnTo>
                    <a:lnTo>
                      <a:pt x="400" y="144"/>
                    </a:lnTo>
                    <a:lnTo>
                      <a:pt x="412" y="142"/>
                    </a:lnTo>
                    <a:lnTo>
                      <a:pt x="424" y="142"/>
                    </a:lnTo>
                    <a:lnTo>
                      <a:pt x="438" y="146"/>
                    </a:lnTo>
                    <a:lnTo>
                      <a:pt x="438" y="146"/>
                    </a:lnTo>
                    <a:lnTo>
                      <a:pt x="442" y="148"/>
                    </a:lnTo>
                    <a:lnTo>
                      <a:pt x="444" y="146"/>
                    </a:lnTo>
                    <a:lnTo>
                      <a:pt x="438" y="140"/>
                    </a:lnTo>
                    <a:lnTo>
                      <a:pt x="408" y="114"/>
                    </a:lnTo>
                    <a:lnTo>
                      <a:pt x="364" y="84"/>
                    </a:lnTo>
                    <a:lnTo>
                      <a:pt x="346" y="72"/>
                    </a:lnTo>
                    <a:lnTo>
                      <a:pt x="332" y="66"/>
                    </a:lnTo>
                    <a:lnTo>
                      <a:pt x="332" y="66"/>
                    </a:lnTo>
                    <a:lnTo>
                      <a:pt x="322" y="64"/>
                    </a:lnTo>
                    <a:lnTo>
                      <a:pt x="312" y="62"/>
                    </a:lnTo>
                    <a:lnTo>
                      <a:pt x="300" y="62"/>
                    </a:lnTo>
                    <a:lnTo>
                      <a:pt x="288" y="62"/>
                    </a:lnTo>
                    <a:lnTo>
                      <a:pt x="278" y="64"/>
                    </a:lnTo>
                    <a:lnTo>
                      <a:pt x="266" y="68"/>
                    </a:lnTo>
                    <a:lnTo>
                      <a:pt x="258" y="72"/>
                    </a:lnTo>
                    <a:lnTo>
                      <a:pt x="250" y="80"/>
                    </a:lnTo>
                    <a:lnTo>
                      <a:pt x="250" y="80"/>
                    </a:lnTo>
                    <a:lnTo>
                      <a:pt x="238" y="88"/>
                    </a:lnTo>
                    <a:lnTo>
                      <a:pt x="220" y="96"/>
                    </a:lnTo>
                    <a:lnTo>
                      <a:pt x="208" y="100"/>
                    </a:lnTo>
                    <a:lnTo>
                      <a:pt x="196" y="104"/>
                    </a:lnTo>
                    <a:lnTo>
                      <a:pt x="184" y="104"/>
                    </a:lnTo>
                    <a:lnTo>
                      <a:pt x="172" y="104"/>
                    </a:lnTo>
                    <a:lnTo>
                      <a:pt x="160" y="102"/>
                    </a:lnTo>
                    <a:lnTo>
                      <a:pt x="148" y="98"/>
                    </a:lnTo>
                    <a:lnTo>
                      <a:pt x="136" y="90"/>
                    </a:lnTo>
                    <a:lnTo>
                      <a:pt x="126" y="80"/>
                    </a:lnTo>
                    <a:lnTo>
                      <a:pt x="118" y="66"/>
                    </a:lnTo>
                    <a:lnTo>
                      <a:pt x="112" y="48"/>
                    </a:lnTo>
                    <a:lnTo>
                      <a:pt x="108" y="26"/>
                    </a:lnTo>
                    <a:lnTo>
                      <a:pt x="106" y="0"/>
                    </a:lnTo>
                    <a:lnTo>
                      <a:pt x="106" y="0"/>
                    </a:lnTo>
                    <a:lnTo>
                      <a:pt x="100" y="8"/>
                    </a:lnTo>
                    <a:lnTo>
                      <a:pt x="82" y="28"/>
                    </a:lnTo>
                    <a:lnTo>
                      <a:pt x="68" y="42"/>
                    </a:lnTo>
                    <a:lnTo>
                      <a:pt x="52" y="56"/>
                    </a:lnTo>
                    <a:lnTo>
                      <a:pt x="32" y="70"/>
                    </a:lnTo>
                    <a:lnTo>
                      <a:pt x="8" y="82"/>
                    </a:lnTo>
                    <a:lnTo>
                      <a:pt x="8" y="82"/>
                    </a:lnTo>
                    <a:lnTo>
                      <a:pt x="0" y="88"/>
                    </a:lnTo>
                    <a:lnTo>
                      <a:pt x="0" y="724"/>
                    </a:lnTo>
                    <a:lnTo>
                      <a:pt x="0" y="724"/>
                    </a:lnTo>
                    <a:lnTo>
                      <a:pt x="20" y="734"/>
                    </a:lnTo>
                    <a:lnTo>
                      <a:pt x="34" y="742"/>
                    </a:lnTo>
                    <a:lnTo>
                      <a:pt x="40" y="742"/>
                    </a:lnTo>
                    <a:lnTo>
                      <a:pt x="40" y="742"/>
                    </a:lnTo>
                    <a:lnTo>
                      <a:pt x="38" y="738"/>
                    </a:lnTo>
                    <a:lnTo>
                      <a:pt x="38" y="738"/>
                    </a:lnTo>
                    <a:lnTo>
                      <a:pt x="28" y="728"/>
                    </a:lnTo>
                    <a:lnTo>
                      <a:pt x="24" y="716"/>
                    </a:lnTo>
                    <a:lnTo>
                      <a:pt x="20" y="704"/>
                    </a:lnTo>
                    <a:lnTo>
                      <a:pt x="20" y="692"/>
                    </a:lnTo>
                    <a:lnTo>
                      <a:pt x="20" y="676"/>
                    </a:lnTo>
                    <a:lnTo>
                      <a:pt x="22" y="668"/>
                    </a:lnTo>
                    <a:lnTo>
                      <a:pt x="22" y="668"/>
                    </a:lnTo>
                    <a:lnTo>
                      <a:pt x="30" y="670"/>
                    </a:lnTo>
                    <a:lnTo>
                      <a:pt x="38" y="672"/>
                    </a:lnTo>
                    <a:lnTo>
                      <a:pt x="48" y="670"/>
                    </a:lnTo>
                    <a:lnTo>
                      <a:pt x="60" y="664"/>
                    </a:lnTo>
                    <a:lnTo>
                      <a:pt x="66" y="660"/>
                    </a:lnTo>
                    <a:lnTo>
                      <a:pt x="72" y="654"/>
                    </a:lnTo>
                    <a:lnTo>
                      <a:pt x="76" y="646"/>
                    </a:lnTo>
                    <a:lnTo>
                      <a:pt x="82" y="638"/>
                    </a:lnTo>
                    <a:lnTo>
                      <a:pt x="86" y="626"/>
                    </a:lnTo>
                    <a:lnTo>
                      <a:pt x="88" y="612"/>
                    </a:lnTo>
                    <a:lnTo>
                      <a:pt x="88" y="612"/>
                    </a:lnTo>
                    <a:lnTo>
                      <a:pt x="92" y="592"/>
                    </a:lnTo>
                    <a:lnTo>
                      <a:pt x="94" y="574"/>
                    </a:lnTo>
                    <a:lnTo>
                      <a:pt x="94" y="558"/>
                    </a:lnTo>
                    <a:lnTo>
                      <a:pt x="94" y="546"/>
                    </a:lnTo>
                    <a:lnTo>
                      <a:pt x="90" y="528"/>
                    </a:lnTo>
                    <a:lnTo>
                      <a:pt x="90" y="520"/>
                    </a:lnTo>
                    <a:lnTo>
                      <a:pt x="90" y="520"/>
                    </a:lnTo>
                    <a:lnTo>
                      <a:pt x="92" y="518"/>
                    </a:lnTo>
                    <a:lnTo>
                      <a:pt x="94" y="518"/>
                    </a:lnTo>
                    <a:lnTo>
                      <a:pt x="96" y="520"/>
                    </a:lnTo>
                    <a:lnTo>
                      <a:pt x="96" y="520"/>
                    </a:lnTo>
                    <a:lnTo>
                      <a:pt x="102" y="534"/>
                    </a:lnTo>
                    <a:lnTo>
                      <a:pt x="134" y="616"/>
                    </a:lnTo>
                    <a:lnTo>
                      <a:pt x="134" y="616"/>
                    </a:lnTo>
                    <a:lnTo>
                      <a:pt x="142" y="634"/>
                    </a:lnTo>
                    <a:lnTo>
                      <a:pt x="152" y="648"/>
                    </a:lnTo>
                    <a:lnTo>
                      <a:pt x="164" y="662"/>
                    </a:lnTo>
                    <a:lnTo>
                      <a:pt x="180" y="674"/>
                    </a:lnTo>
                    <a:lnTo>
                      <a:pt x="194" y="684"/>
                    </a:lnTo>
                    <a:lnTo>
                      <a:pt x="212" y="692"/>
                    </a:lnTo>
                    <a:lnTo>
                      <a:pt x="246" y="708"/>
                    </a:lnTo>
                    <a:lnTo>
                      <a:pt x="278" y="718"/>
                    </a:lnTo>
                    <a:lnTo>
                      <a:pt x="306" y="724"/>
                    </a:lnTo>
                    <a:lnTo>
                      <a:pt x="332" y="730"/>
                    </a:lnTo>
                    <a:lnTo>
                      <a:pt x="332" y="730"/>
                    </a:lnTo>
                    <a:lnTo>
                      <a:pt x="354" y="708"/>
                    </a:lnTo>
                    <a:lnTo>
                      <a:pt x="378" y="692"/>
                    </a:lnTo>
                    <a:lnTo>
                      <a:pt x="400" y="678"/>
                    </a:lnTo>
                    <a:lnTo>
                      <a:pt x="424" y="670"/>
                    </a:lnTo>
                    <a:lnTo>
                      <a:pt x="446" y="662"/>
                    </a:lnTo>
                    <a:lnTo>
                      <a:pt x="466" y="660"/>
                    </a:lnTo>
                    <a:lnTo>
                      <a:pt x="488" y="658"/>
                    </a:lnTo>
                    <a:lnTo>
                      <a:pt x="506" y="658"/>
                    </a:lnTo>
                    <a:lnTo>
                      <a:pt x="526" y="662"/>
                    </a:lnTo>
                    <a:lnTo>
                      <a:pt x="542" y="664"/>
                    </a:lnTo>
                    <a:lnTo>
                      <a:pt x="572" y="674"/>
                    </a:lnTo>
                    <a:lnTo>
                      <a:pt x="594" y="684"/>
                    </a:lnTo>
                    <a:lnTo>
                      <a:pt x="608" y="692"/>
                    </a:lnTo>
                    <a:lnTo>
                      <a:pt x="608" y="692"/>
                    </a:lnTo>
                    <a:close/>
                  </a:path>
                </a:pathLst>
              </a:custGeom>
              <a:solidFill>
                <a:schemeClr val="accent1">
                  <a:alpha val="2000"/>
                </a:schemeClr>
              </a:solidFill>
              <a:ln>
                <a:noFill/>
              </a:ln>
              <a:effectLst>
                <a:glow rad="254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51"/>
              <p:cNvSpPr>
                <a:spLocks noChangeAspect="1"/>
              </p:cNvSpPr>
              <p:nvPr/>
            </p:nvSpPr>
            <p:spPr bwMode="auto">
              <a:xfrm>
                <a:off x="-17347" y="1413937"/>
                <a:ext cx="499947" cy="1321457"/>
              </a:xfrm>
              <a:custGeom>
                <a:avLst/>
                <a:gdLst>
                  <a:gd name="T0" fmla="*/ 382 w 426"/>
                  <a:gd name="T1" fmla="*/ 404 h 1126"/>
                  <a:gd name="T2" fmla="*/ 390 w 426"/>
                  <a:gd name="T3" fmla="*/ 392 h 1126"/>
                  <a:gd name="T4" fmla="*/ 404 w 426"/>
                  <a:gd name="T5" fmla="*/ 356 h 1126"/>
                  <a:gd name="T6" fmla="*/ 408 w 426"/>
                  <a:gd name="T7" fmla="*/ 326 h 1126"/>
                  <a:gd name="T8" fmla="*/ 402 w 426"/>
                  <a:gd name="T9" fmla="*/ 274 h 1126"/>
                  <a:gd name="T10" fmla="*/ 376 w 426"/>
                  <a:gd name="T11" fmla="*/ 206 h 1126"/>
                  <a:gd name="T12" fmla="*/ 350 w 426"/>
                  <a:gd name="T13" fmla="*/ 176 h 1126"/>
                  <a:gd name="T14" fmla="*/ 338 w 426"/>
                  <a:gd name="T15" fmla="*/ 176 h 1126"/>
                  <a:gd name="T16" fmla="*/ 294 w 426"/>
                  <a:gd name="T17" fmla="*/ 198 h 1126"/>
                  <a:gd name="T18" fmla="*/ 212 w 426"/>
                  <a:gd name="T19" fmla="*/ 268 h 1126"/>
                  <a:gd name="T20" fmla="*/ 212 w 426"/>
                  <a:gd name="T21" fmla="*/ 270 h 1126"/>
                  <a:gd name="T22" fmla="*/ 172 w 426"/>
                  <a:gd name="T23" fmla="*/ 318 h 1126"/>
                  <a:gd name="T24" fmla="*/ 152 w 426"/>
                  <a:gd name="T25" fmla="*/ 354 h 1126"/>
                  <a:gd name="T26" fmla="*/ 146 w 426"/>
                  <a:gd name="T27" fmla="*/ 358 h 1126"/>
                  <a:gd name="T28" fmla="*/ 144 w 426"/>
                  <a:gd name="T29" fmla="*/ 354 h 1126"/>
                  <a:gd name="T30" fmla="*/ 172 w 426"/>
                  <a:gd name="T31" fmla="*/ 236 h 1126"/>
                  <a:gd name="T32" fmla="*/ 172 w 426"/>
                  <a:gd name="T33" fmla="*/ 174 h 1126"/>
                  <a:gd name="T34" fmla="*/ 148 w 426"/>
                  <a:gd name="T35" fmla="*/ 114 h 1126"/>
                  <a:gd name="T36" fmla="*/ 100 w 426"/>
                  <a:gd name="T37" fmla="*/ 46 h 1126"/>
                  <a:gd name="T38" fmla="*/ 56 w 426"/>
                  <a:gd name="T39" fmla="*/ 0 h 1126"/>
                  <a:gd name="T40" fmla="*/ 0 w 426"/>
                  <a:gd name="T41" fmla="*/ 820 h 1126"/>
                  <a:gd name="T42" fmla="*/ 34 w 426"/>
                  <a:gd name="T43" fmla="*/ 800 h 1126"/>
                  <a:gd name="T44" fmla="*/ 80 w 426"/>
                  <a:gd name="T45" fmla="*/ 754 h 1126"/>
                  <a:gd name="T46" fmla="*/ 102 w 426"/>
                  <a:gd name="T47" fmla="*/ 764 h 1126"/>
                  <a:gd name="T48" fmla="*/ 152 w 426"/>
                  <a:gd name="T49" fmla="*/ 908 h 1126"/>
                  <a:gd name="T50" fmla="*/ 168 w 426"/>
                  <a:gd name="T51" fmla="*/ 994 h 1126"/>
                  <a:gd name="T52" fmla="*/ 166 w 426"/>
                  <a:gd name="T53" fmla="*/ 1070 h 1126"/>
                  <a:gd name="T54" fmla="*/ 150 w 426"/>
                  <a:gd name="T55" fmla="*/ 1108 h 1126"/>
                  <a:gd name="T56" fmla="*/ 150 w 426"/>
                  <a:gd name="T57" fmla="*/ 1120 h 1126"/>
                  <a:gd name="T58" fmla="*/ 156 w 426"/>
                  <a:gd name="T59" fmla="*/ 1124 h 1126"/>
                  <a:gd name="T60" fmla="*/ 188 w 426"/>
                  <a:gd name="T61" fmla="*/ 1124 h 1126"/>
                  <a:gd name="T62" fmla="*/ 214 w 426"/>
                  <a:gd name="T63" fmla="*/ 1102 h 1126"/>
                  <a:gd name="T64" fmla="*/ 224 w 426"/>
                  <a:gd name="T65" fmla="*/ 1094 h 1126"/>
                  <a:gd name="T66" fmla="*/ 232 w 426"/>
                  <a:gd name="T67" fmla="*/ 1080 h 1126"/>
                  <a:gd name="T68" fmla="*/ 224 w 426"/>
                  <a:gd name="T69" fmla="*/ 998 h 1126"/>
                  <a:gd name="T70" fmla="*/ 188 w 426"/>
                  <a:gd name="T71" fmla="*/ 854 h 1126"/>
                  <a:gd name="T72" fmla="*/ 144 w 426"/>
                  <a:gd name="T73" fmla="*/ 720 h 1126"/>
                  <a:gd name="T74" fmla="*/ 218 w 426"/>
                  <a:gd name="T75" fmla="*/ 726 h 1126"/>
                  <a:gd name="T76" fmla="*/ 278 w 426"/>
                  <a:gd name="T77" fmla="*/ 708 h 1126"/>
                  <a:gd name="T78" fmla="*/ 308 w 426"/>
                  <a:gd name="T79" fmla="*/ 682 h 1126"/>
                  <a:gd name="T80" fmla="*/ 350 w 426"/>
                  <a:gd name="T81" fmla="*/ 640 h 1126"/>
                  <a:gd name="T82" fmla="*/ 416 w 426"/>
                  <a:gd name="T83" fmla="*/ 598 h 1126"/>
                  <a:gd name="T84" fmla="*/ 396 w 426"/>
                  <a:gd name="T85" fmla="*/ 586 h 1126"/>
                  <a:gd name="T86" fmla="*/ 340 w 426"/>
                  <a:gd name="T87" fmla="*/ 550 h 1126"/>
                  <a:gd name="T88" fmla="*/ 322 w 426"/>
                  <a:gd name="T89" fmla="*/ 508 h 1126"/>
                  <a:gd name="T90" fmla="*/ 330 w 426"/>
                  <a:gd name="T91" fmla="*/ 466 h 1126"/>
                  <a:gd name="T92" fmla="*/ 358 w 426"/>
                  <a:gd name="T93" fmla="*/ 422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6" h="1126">
                    <a:moveTo>
                      <a:pt x="372" y="412"/>
                    </a:moveTo>
                    <a:lnTo>
                      <a:pt x="372" y="412"/>
                    </a:lnTo>
                    <a:lnTo>
                      <a:pt x="382" y="404"/>
                    </a:lnTo>
                    <a:lnTo>
                      <a:pt x="390" y="392"/>
                    </a:lnTo>
                    <a:lnTo>
                      <a:pt x="390" y="392"/>
                    </a:lnTo>
                    <a:lnTo>
                      <a:pt x="390" y="392"/>
                    </a:lnTo>
                    <a:lnTo>
                      <a:pt x="396" y="382"/>
                    </a:lnTo>
                    <a:lnTo>
                      <a:pt x="402" y="370"/>
                    </a:lnTo>
                    <a:lnTo>
                      <a:pt x="404" y="356"/>
                    </a:lnTo>
                    <a:lnTo>
                      <a:pt x="406" y="342"/>
                    </a:lnTo>
                    <a:lnTo>
                      <a:pt x="406" y="342"/>
                    </a:lnTo>
                    <a:lnTo>
                      <a:pt x="408" y="326"/>
                    </a:lnTo>
                    <a:lnTo>
                      <a:pt x="408" y="326"/>
                    </a:lnTo>
                    <a:lnTo>
                      <a:pt x="406" y="300"/>
                    </a:lnTo>
                    <a:lnTo>
                      <a:pt x="402" y="274"/>
                    </a:lnTo>
                    <a:lnTo>
                      <a:pt x="394" y="250"/>
                    </a:lnTo>
                    <a:lnTo>
                      <a:pt x="386" y="226"/>
                    </a:lnTo>
                    <a:lnTo>
                      <a:pt x="376" y="206"/>
                    </a:lnTo>
                    <a:lnTo>
                      <a:pt x="366" y="190"/>
                    </a:lnTo>
                    <a:lnTo>
                      <a:pt x="356" y="180"/>
                    </a:lnTo>
                    <a:lnTo>
                      <a:pt x="350" y="176"/>
                    </a:lnTo>
                    <a:lnTo>
                      <a:pt x="344" y="176"/>
                    </a:lnTo>
                    <a:lnTo>
                      <a:pt x="344" y="176"/>
                    </a:lnTo>
                    <a:lnTo>
                      <a:pt x="338" y="176"/>
                    </a:lnTo>
                    <a:lnTo>
                      <a:pt x="330" y="178"/>
                    </a:lnTo>
                    <a:lnTo>
                      <a:pt x="314" y="186"/>
                    </a:lnTo>
                    <a:lnTo>
                      <a:pt x="294" y="198"/>
                    </a:lnTo>
                    <a:lnTo>
                      <a:pt x="276" y="212"/>
                    </a:lnTo>
                    <a:lnTo>
                      <a:pt x="238" y="244"/>
                    </a:lnTo>
                    <a:lnTo>
                      <a:pt x="212" y="268"/>
                    </a:lnTo>
                    <a:lnTo>
                      <a:pt x="212" y="268"/>
                    </a:lnTo>
                    <a:lnTo>
                      <a:pt x="212" y="270"/>
                    </a:lnTo>
                    <a:lnTo>
                      <a:pt x="212" y="270"/>
                    </a:lnTo>
                    <a:lnTo>
                      <a:pt x="194" y="288"/>
                    </a:lnTo>
                    <a:lnTo>
                      <a:pt x="182" y="304"/>
                    </a:lnTo>
                    <a:lnTo>
                      <a:pt x="172" y="318"/>
                    </a:lnTo>
                    <a:lnTo>
                      <a:pt x="164" y="330"/>
                    </a:lnTo>
                    <a:lnTo>
                      <a:pt x="156" y="348"/>
                    </a:lnTo>
                    <a:lnTo>
                      <a:pt x="152" y="354"/>
                    </a:lnTo>
                    <a:lnTo>
                      <a:pt x="150" y="356"/>
                    </a:lnTo>
                    <a:lnTo>
                      <a:pt x="150" y="356"/>
                    </a:lnTo>
                    <a:lnTo>
                      <a:pt x="146" y="358"/>
                    </a:lnTo>
                    <a:lnTo>
                      <a:pt x="144" y="356"/>
                    </a:lnTo>
                    <a:lnTo>
                      <a:pt x="144" y="354"/>
                    </a:lnTo>
                    <a:lnTo>
                      <a:pt x="144" y="354"/>
                    </a:lnTo>
                    <a:lnTo>
                      <a:pt x="148" y="336"/>
                    </a:lnTo>
                    <a:lnTo>
                      <a:pt x="172" y="236"/>
                    </a:lnTo>
                    <a:lnTo>
                      <a:pt x="172" y="236"/>
                    </a:lnTo>
                    <a:lnTo>
                      <a:pt x="174" y="216"/>
                    </a:lnTo>
                    <a:lnTo>
                      <a:pt x="174" y="194"/>
                    </a:lnTo>
                    <a:lnTo>
                      <a:pt x="172" y="174"/>
                    </a:lnTo>
                    <a:lnTo>
                      <a:pt x="166" y="152"/>
                    </a:lnTo>
                    <a:lnTo>
                      <a:pt x="158" y="132"/>
                    </a:lnTo>
                    <a:lnTo>
                      <a:pt x="148" y="114"/>
                    </a:lnTo>
                    <a:lnTo>
                      <a:pt x="136" y="94"/>
                    </a:lnTo>
                    <a:lnTo>
                      <a:pt x="124" y="76"/>
                    </a:lnTo>
                    <a:lnTo>
                      <a:pt x="100" y="46"/>
                    </a:lnTo>
                    <a:lnTo>
                      <a:pt x="78" y="22"/>
                    </a:lnTo>
                    <a:lnTo>
                      <a:pt x="56" y="0"/>
                    </a:lnTo>
                    <a:lnTo>
                      <a:pt x="56" y="0"/>
                    </a:lnTo>
                    <a:lnTo>
                      <a:pt x="28" y="4"/>
                    </a:lnTo>
                    <a:lnTo>
                      <a:pt x="0" y="6"/>
                    </a:lnTo>
                    <a:lnTo>
                      <a:pt x="0" y="820"/>
                    </a:lnTo>
                    <a:lnTo>
                      <a:pt x="0" y="820"/>
                    </a:lnTo>
                    <a:lnTo>
                      <a:pt x="18" y="810"/>
                    </a:lnTo>
                    <a:lnTo>
                      <a:pt x="34" y="800"/>
                    </a:lnTo>
                    <a:lnTo>
                      <a:pt x="48" y="788"/>
                    </a:lnTo>
                    <a:lnTo>
                      <a:pt x="60" y="776"/>
                    </a:lnTo>
                    <a:lnTo>
                      <a:pt x="80" y="754"/>
                    </a:lnTo>
                    <a:lnTo>
                      <a:pt x="92" y="738"/>
                    </a:lnTo>
                    <a:lnTo>
                      <a:pt x="92" y="738"/>
                    </a:lnTo>
                    <a:lnTo>
                      <a:pt x="102" y="764"/>
                    </a:lnTo>
                    <a:lnTo>
                      <a:pt x="118" y="804"/>
                    </a:lnTo>
                    <a:lnTo>
                      <a:pt x="136" y="854"/>
                    </a:lnTo>
                    <a:lnTo>
                      <a:pt x="152" y="908"/>
                    </a:lnTo>
                    <a:lnTo>
                      <a:pt x="158" y="938"/>
                    </a:lnTo>
                    <a:lnTo>
                      <a:pt x="164" y="966"/>
                    </a:lnTo>
                    <a:lnTo>
                      <a:pt x="168" y="994"/>
                    </a:lnTo>
                    <a:lnTo>
                      <a:pt x="170" y="1020"/>
                    </a:lnTo>
                    <a:lnTo>
                      <a:pt x="168" y="1046"/>
                    </a:lnTo>
                    <a:lnTo>
                      <a:pt x="166" y="1070"/>
                    </a:lnTo>
                    <a:lnTo>
                      <a:pt x="160" y="1090"/>
                    </a:lnTo>
                    <a:lnTo>
                      <a:pt x="150" y="1108"/>
                    </a:lnTo>
                    <a:lnTo>
                      <a:pt x="150" y="1108"/>
                    </a:lnTo>
                    <a:lnTo>
                      <a:pt x="148" y="1110"/>
                    </a:lnTo>
                    <a:lnTo>
                      <a:pt x="148" y="1116"/>
                    </a:lnTo>
                    <a:lnTo>
                      <a:pt x="150" y="1120"/>
                    </a:lnTo>
                    <a:lnTo>
                      <a:pt x="152" y="1122"/>
                    </a:lnTo>
                    <a:lnTo>
                      <a:pt x="156" y="1124"/>
                    </a:lnTo>
                    <a:lnTo>
                      <a:pt x="156" y="1124"/>
                    </a:lnTo>
                    <a:lnTo>
                      <a:pt x="164" y="1126"/>
                    </a:lnTo>
                    <a:lnTo>
                      <a:pt x="180" y="1126"/>
                    </a:lnTo>
                    <a:lnTo>
                      <a:pt x="188" y="1124"/>
                    </a:lnTo>
                    <a:lnTo>
                      <a:pt x="198" y="1120"/>
                    </a:lnTo>
                    <a:lnTo>
                      <a:pt x="206" y="1112"/>
                    </a:lnTo>
                    <a:lnTo>
                      <a:pt x="214" y="1102"/>
                    </a:lnTo>
                    <a:lnTo>
                      <a:pt x="214" y="1102"/>
                    </a:lnTo>
                    <a:lnTo>
                      <a:pt x="218" y="1098"/>
                    </a:lnTo>
                    <a:lnTo>
                      <a:pt x="224" y="1094"/>
                    </a:lnTo>
                    <a:lnTo>
                      <a:pt x="230" y="1090"/>
                    </a:lnTo>
                    <a:lnTo>
                      <a:pt x="232" y="1080"/>
                    </a:lnTo>
                    <a:lnTo>
                      <a:pt x="232" y="1080"/>
                    </a:lnTo>
                    <a:lnTo>
                      <a:pt x="232" y="1058"/>
                    </a:lnTo>
                    <a:lnTo>
                      <a:pt x="230" y="1032"/>
                    </a:lnTo>
                    <a:lnTo>
                      <a:pt x="224" y="998"/>
                    </a:lnTo>
                    <a:lnTo>
                      <a:pt x="216" y="958"/>
                    </a:lnTo>
                    <a:lnTo>
                      <a:pt x="204" y="910"/>
                    </a:lnTo>
                    <a:lnTo>
                      <a:pt x="188" y="854"/>
                    </a:lnTo>
                    <a:lnTo>
                      <a:pt x="168" y="792"/>
                    </a:lnTo>
                    <a:lnTo>
                      <a:pt x="144" y="720"/>
                    </a:lnTo>
                    <a:lnTo>
                      <a:pt x="144" y="720"/>
                    </a:lnTo>
                    <a:lnTo>
                      <a:pt x="174" y="726"/>
                    </a:lnTo>
                    <a:lnTo>
                      <a:pt x="196" y="726"/>
                    </a:lnTo>
                    <a:lnTo>
                      <a:pt x="218" y="726"/>
                    </a:lnTo>
                    <a:lnTo>
                      <a:pt x="242" y="722"/>
                    </a:lnTo>
                    <a:lnTo>
                      <a:pt x="266" y="714"/>
                    </a:lnTo>
                    <a:lnTo>
                      <a:pt x="278" y="708"/>
                    </a:lnTo>
                    <a:lnTo>
                      <a:pt x="288" y="702"/>
                    </a:lnTo>
                    <a:lnTo>
                      <a:pt x="298" y="692"/>
                    </a:lnTo>
                    <a:lnTo>
                      <a:pt x="308" y="682"/>
                    </a:lnTo>
                    <a:lnTo>
                      <a:pt x="308" y="682"/>
                    </a:lnTo>
                    <a:lnTo>
                      <a:pt x="328" y="660"/>
                    </a:lnTo>
                    <a:lnTo>
                      <a:pt x="350" y="640"/>
                    </a:lnTo>
                    <a:lnTo>
                      <a:pt x="370" y="624"/>
                    </a:lnTo>
                    <a:lnTo>
                      <a:pt x="388" y="612"/>
                    </a:lnTo>
                    <a:lnTo>
                      <a:pt x="416" y="598"/>
                    </a:lnTo>
                    <a:lnTo>
                      <a:pt x="426" y="594"/>
                    </a:lnTo>
                    <a:lnTo>
                      <a:pt x="426" y="594"/>
                    </a:lnTo>
                    <a:lnTo>
                      <a:pt x="396" y="586"/>
                    </a:lnTo>
                    <a:lnTo>
                      <a:pt x="372" y="574"/>
                    </a:lnTo>
                    <a:lnTo>
                      <a:pt x="354" y="562"/>
                    </a:lnTo>
                    <a:lnTo>
                      <a:pt x="340" y="550"/>
                    </a:lnTo>
                    <a:lnTo>
                      <a:pt x="330" y="536"/>
                    </a:lnTo>
                    <a:lnTo>
                      <a:pt x="324" y="522"/>
                    </a:lnTo>
                    <a:lnTo>
                      <a:pt x="322" y="508"/>
                    </a:lnTo>
                    <a:lnTo>
                      <a:pt x="324" y="494"/>
                    </a:lnTo>
                    <a:lnTo>
                      <a:pt x="326" y="478"/>
                    </a:lnTo>
                    <a:lnTo>
                      <a:pt x="330" y="466"/>
                    </a:lnTo>
                    <a:lnTo>
                      <a:pt x="338" y="452"/>
                    </a:lnTo>
                    <a:lnTo>
                      <a:pt x="344" y="442"/>
                    </a:lnTo>
                    <a:lnTo>
                      <a:pt x="358" y="422"/>
                    </a:lnTo>
                    <a:lnTo>
                      <a:pt x="372" y="412"/>
                    </a:lnTo>
                    <a:lnTo>
                      <a:pt x="372" y="412"/>
                    </a:lnTo>
                    <a:close/>
                  </a:path>
                </a:pathLst>
              </a:custGeom>
              <a:solidFill>
                <a:schemeClr val="accent1">
                  <a:alpha val="1000"/>
                </a:schemeClr>
              </a:solidFill>
              <a:ln>
                <a:noFill/>
              </a:ln>
              <a:effectLst>
                <a:glow rad="381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3"/>
              <p:cNvSpPr>
                <a:spLocks noChangeAspect="1"/>
              </p:cNvSpPr>
              <p:nvPr/>
            </p:nvSpPr>
            <p:spPr bwMode="auto">
              <a:xfrm>
                <a:off x="0" y="0"/>
                <a:ext cx="1049548" cy="750335"/>
              </a:xfrm>
              <a:custGeom>
                <a:avLst/>
                <a:gdLst>
                  <a:gd name="T0" fmla="*/ 812 w 912"/>
                  <a:gd name="T1" fmla="*/ 66 h 652"/>
                  <a:gd name="T2" fmla="*/ 772 w 912"/>
                  <a:gd name="T3" fmla="*/ 42 h 652"/>
                  <a:gd name="T4" fmla="*/ 748 w 912"/>
                  <a:gd name="T5" fmla="*/ 8 h 652"/>
                  <a:gd name="T6" fmla="*/ 26 w 912"/>
                  <a:gd name="T7" fmla="*/ 0 h 652"/>
                  <a:gd name="T8" fmla="*/ 0 w 912"/>
                  <a:gd name="T9" fmla="*/ 208 h 652"/>
                  <a:gd name="T10" fmla="*/ 6 w 912"/>
                  <a:gd name="T11" fmla="*/ 232 h 652"/>
                  <a:gd name="T12" fmla="*/ 0 w 912"/>
                  <a:gd name="T13" fmla="*/ 384 h 652"/>
                  <a:gd name="T14" fmla="*/ 14 w 912"/>
                  <a:gd name="T15" fmla="*/ 396 h 652"/>
                  <a:gd name="T16" fmla="*/ 28 w 912"/>
                  <a:gd name="T17" fmla="*/ 430 h 652"/>
                  <a:gd name="T18" fmla="*/ 26 w 912"/>
                  <a:gd name="T19" fmla="*/ 480 h 652"/>
                  <a:gd name="T20" fmla="*/ 34 w 912"/>
                  <a:gd name="T21" fmla="*/ 490 h 652"/>
                  <a:gd name="T22" fmla="*/ 60 w 912"/>
                  <a:gd name="T23" fmla="*/ 504 h 652"/>
                  <a:gd name="T24" fmla="*/ 80 w 912"/>
                  <a:gd name="T25" fmla="*/ 560 h 652"/>
                  <a:gd name="T26" fmla="*/ 90 w 912"/>
                  <a:gd name="T27" fmla="*/ 650 h 652"/>
                  <a:gd name="T28" fmla="*/ 110 w 912"/>
                  <a:gd name="T29" fmla="*/ 596 h 652"/>
                  <a:gd name="T30" fmla="*/ 146 w 912"/>
                  <a:gd name="T31" fmla="*/ 540 h 652"/>
                  <a:gd name="T32" fmla="*/ 180 w 912"/>
                  <a:gd name="T33" fmla="*/ 510 h 652"/>
                  <a:gd name="T34" fmla="*/ 220 w 912"/>
                  <a:gd name="T35" fmla="*/ 496 h 652"/>
                  <a:gd name="T36" fmla="*/ 234 w 912"/>
                  <a:gd name="T37" fmla="*/ 494 h 652"/>
                  <a:gd name="T38" fmla="*/ 244 w 912"/>
                  <a:gd name="T39" fmla="*/ 430 h 652"/>
                  <a:gd name="T40" fmla="*/ 264 w 912"/>
                  <a:gd name="T41" fmla="*/ 362 h 652"/>
                  <a:gd name="T42" fmla="*/ 274 w 912"/>
                  <a:gd name="T43" fmla="*/ 352 h 652"/>
                  <a:gd name="T44" fmla="*/ 284 w 912"/>
                  <a:gd name="T45" fmla="*/ 366 h 652"/>
                  <a:gd name="T46" fmla="*/ 284 w 912"/>
                  <a:gd name="T47" fmla="*/ 392 h 652"/>
                  <a:gd name="T48" fmla="*/ 310 w 912"/>
                  <a:gd name="T49" fmla="*/ 492 h 652"/>
                  <a:gd name="T50" fmla="*/ 342 w 912"/>
                  <a:gd name="T51" fmla="*/ 574 h 652"/>
                  <a:gd name="T52" fmla="*/ 382 w 912"/>
                  <a:gd name="T53" fmla="*/ 498 h 652"/>
                  <a:gd name="T54" fmla="*/ 406 w 912"/>
                  <a:gd name="T55" fmla="*/ 484 h 652"/>
                  <a:gd name="T56" fmla="*/ 426 w 912"/>
                  <a:gd name="T57" fmla="*/ 490 h 652"/>
                  <a:gd name="T58" fmla="*/ 448 w 912"/>
                  <a:gd name="T59" fmla="*/ 520 h 652"/>
                  <a:gd name="T60" fmla="*/ 466 w 912"/>
                  <a:gd name="T61" fmla="*/ 574 h 652"/>
                  <a:gd name="T62" fmla="*/ 478 w 912"/>
                  <a:gd name="T63" fmla="*/ 550 h 652"/>
                  <a:gd name="T64" fmla="*/ 494 w 912"/>
                  <a:gd name="T65" fmla="*/ 542 h 652"/>
                  <a:gd name="T66" fmla="*/ 530 w 912"/>
                  <a:gd name="T67" fmla="*/ 552 h 652"/>
                  <a:gd name="T68" fmla="*/ 580 w 912"/>
                  <a:gd name="T69" fmla="*/ 600 h 652"/>
                  <a:gd name="T70" fmla="*/ 618 w 912"/>
                  <a:gd name="T71" fmla="*/ 652 h 652"/>
                  <a:gd name="T72" fmla="*/ 618 w 912"/>
                  <a:gd name="T73" fmla="*/ 652 h 652"/>
                  <a:gd name="T74" fmla="*/ 596 w 912"/>
                  <a:gd name="T75" fmla="*/ 590 h 652"/>
                  <a:gd name="T76" fmla="*/ 584 w 912"/>
                  <a:gd name="T77" fmla="*/ 522 h 652"/>
                  <a:gd name="T78" fmla="*/ 596 w 912"/>
                  <a:gd name="T79" fmla="*/ 488 h 652"/>
                  <a:gd name="T80" fmla="*/ 614 w 912"/>
                  <a:gd name="T81" fmla="*/ 480 h 652"/>
                  <a:gd name="T82" fmla="*/ 640 w 912"/>
                  <a:gd name="T83" fmla="*/ 484 h 652"/>
                  <a:gd name="T84" fmla="*/ 606 w 912"/>
                  <a:gd name="T85" fmla="*/ 438 h 652"/>
                  <a:gd name="T86" fmla="*/ 592 w 912"/>
                  <a:gd name="T87" fmla="*/ 402 h 652"/>
                  <a:gd name="T88" fmla="*/ 600 w 912"/>
                  <a:gd name="T89" fmla="*/ 382 h 652"/>
                  <a:gd name="T90" fmla="*/ 624 w 912"/>
                  <a:gd name="T91" fmla="*/ 372 h 652"/>
                  <a:gd name="T92" fmla="*/ 710 w 912"/>
                  <a:gd name="T93" fmla="*/ 380 h 652"/>
                  <a:gd name="T94" fmla="*/ 660 w 912"/>
                  <a:gd name="T95" fmla="*/ 308 h 652"/>
                  <a:gd name="T96" fmla="*/ 592 w 912"/>
                  <a:gd name="T97" fmla="*/ 230 h 652"/>
                  <a:gd name="T98" fmla="*/ 572 w 912"/>
                  <a:gd name="T99" fmla="*/ 214 h 652"/>
                  <a:gd name="T100" fmla="*/ 564 w 912"/>
                  <a:gd name="T101" fmla="*/ 198 h 652"/>
                  <a:gd name="T102" fmla="*/ 578 w 912"/>
                  <a:gd name="T103" fmla="*/ 196 h 652"/>
                  <a:gd name="T104" fmla="*/ 646 w 912"/>
                  <a:gd name="T105" fmla="*/ 218 h 652"/>
                  <a:gd name="T106" fmla="*/ 704 w 912"/>
                  <a:gd name="T107" fmla="*/ 246 h 652"/>
                  <a:gd name="T108" fmla="*/ 714 w 912"/>
                  <a:gd name="T109" fmla="*/ 234 h 652"/>
                  <a:gd name="T110" fmla="*/ 746 w 912"/>
                  <a:gd name="T111" fmla="*/ 212 h 652"/>
                  <a:gd name="T112" fmla="*/ 792 w 912"/>
                  <a:gd name="T113" fmla="*/ 198 h 652"/>
                  <a:gd name="T114" fmla="*/ 856 w 912"/>
                  <a:gd name="T115" fmla="*/ 200 h 652"/>
                  <a:gd name="T116" fmla="*/ 912 w 912"/>
                  <a:gd name="T117" fmla="*/ 212 h 652"/>
                  <a:gd name="T118" fmla="*/ 860 w 912"/>
                  <a:gd name="T119" fmla="*/ 170 h 652"/>
                  <a:gd name="T120" fmla="*/ 816 w 912"/>
                  <a:gd name="T121" fmla="*/ 114 h 652"/>
                  <a:gd name="T122" fmla="*/ 810 w 912"/>
                  <a:gd name="T123" fmla="*/ 86 h 652"/>
                  <a:gd name="T124" fmla="*/ 824 w 912"/>
                  <a:gd name="T125" fmla="*/ 7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2" h="652">
                    <a:moveTo>
                      <a:pt x="824" y="72"/>
                    </a:moveTo>
                    <a:lnTo>
                      <a:pt x="824" y="72"/>
                    </a:lnTo>
                    <a:lnTo>
                      <a:pt x="812" y="66"/>
                    </a:lnTo>
                    <a:lnTo>
                      <a:pt x="800" y="60"/>
                    </a:lnTo>
                    <a:lnTo>
                      <a:pt x="786" y="52"/>
                    </a:lnTo>
                    <a:lnTo>
                      <a:pt x="772" y="42"/>
                    </a:lnTo>
                    <a:lnTo>
                      <a:pt x="760" y="30"/>
                    </a:lnTo>
                    <a:lnTo>
                      <a:pt x="750" y="16"/>
                    </a:lnTo>
                    <a:lnTo>
                      <a:pt x="748" y="8"/>
                    </a:lnTo>
                    <a:lnTo>
                      <a:pt x="746" y="0"/>
                    </a:lnTo>
                    <a:lnTo>
                      <a:pt x="26" y="0"/>
                    </a:lnTo>
                    <a:lnTo>
                      <a:pt x="26" y="0"/>
                    </a:lnTo>
                    <a:lnTo>
                      <a:pt x="14" y="12"/>
                    </a:lnTo>
                    <a:lnTo>
                      <a:pt x="0" y="24"/>
                    </a:lnTo>
                    <a:lnTo>
                      <a:pt x="0" y="208"/>
                    </a:lnTo>
                    <a:lnTo>
                      <a:pt x="0" y="208"/>
                    </a:lnTo>
                    <a:lnTo>
                      <a:pt x="4" y="220"/>
                    </a:lnTo>
                    <a:lnTo>
                      <a:pt x="6" y="232"/>
                    </a:lnTo>
                    <a:lnTo>
                      <a:pt x="4" y="246"/>
                    </a:lnTo>
                    <a:lnTo>
                      <a:pt x="0" y="262"/>
                    </a:lnTo>
                    <a:lnTo>
                      <a:pt x="0" y="384"/>
                    </a:lnTo>
                    <a:lnTo>
                      <a:pt x="0" y="384"/>
                    </a:lnTo>
                    <a:lnTo>
                      <a:pt x="8" y="388"/>
                    </a:lnTo>
                    <a:lnTo>
                      <a:pt x="14" y="396"/>
                    </a:lnTo>
                    <a:lnTo>
                      <a:pt x="20" y="402"/>
                    </a:lnTo>
                    <a:lnTo>
                      <a:pt x="22" y="412"/>
                    </a:lnTo>
                    <a:lnTo>
                      <a:pt x="28" y="430"/>
                    </a:lnTo>
                    <a:lnTo>
                      <a:pt x="28" y="448"/>
                    </a:lnTo>
                    <a:lnTo>
                      <a:pt x="28" y="466"/>
                    </a:lnTo>
                    <a:lnTo>
                      <a:pt x="26" y="480"/>
                    </a:lnTo>
                    <a:lnTo>
                      <a:pt x="22" y="494"/>
                    </a:lnTo>
                    <a:lnTo>
                      <a:pt x="22" y="494"/>
                    </a:lnTo>
                    <a:lnTo>
                      <a:pt x="34" y="490"/>
                    </a:lnTo>
                    <a:lnTo>
                      <a:pt x="44" y="492"/>
                    </a:lnTo>
                    <a:lnTo>
                      <a:pt x="52" y="496"/>
                    </a:lnTo>
                    <a:lnTo>
                      <a:pt x="60" y="504"/>
                    </a:lnTo>
                    <a:lnTo>
                      <a:pt x="66" y="516"/>
                    </a:lnTo>
                    <a:lnTo>
                      <a:pt x="70" y="528"/>
                    </a:lnTo>
                    <a:lnTo>
                      <a:pt x="80" y="560"/>
                    </a:lnTo>
                    <a:lnTo>
                      <a:pt x="84" y="592"/>
                    </a:lnTo>
                    <a:lnTo>
                      <a:pt x="88" y="620"/>
                    </a:lnTo>
                    <a:lnTo>
                      <a:pt x="90" y="650"/>
                    </a:lnTo>
                    <a:lnTo>
                      <a:pt x="90" y="650"/>
                    </a:lnTo>
                    <a:lnTo>
                      <a:pt x="100" y="620"/>
                    </a:lnTo>
                    <a:lnTo>
                      <a:pt x="110" y="596"/>
                    </a:lnTo>
                    <a:lnTo>
                      <a:pt x="122" y="574"/>
                    </a:lnTo>
                    <a:lnTo>
                      <a:pt x="134" y="556"/>
                    </a:lnTo>
                    <a:lnTo>
                      <a:pt x="146" y="540"/>
                    </a:lnTo>
                    <a:lnTo>
                      <a:pt x="158" y="528"/>
                    </a:lnTo>
                    <a:lnTo>
                      <a:pt x="170" y="518"/>
                    </a:lnTo>
                    <a:lnTo>
                      <a:pt x="180" y="510"/>
                    </a:lnTo>
                    <a:lnTo>
                      <a:pt x="192" y="504"/>
                    </a:lnTo>
                    <a:lnTo>
                      <a:pt x="202" y="500"/>
                    </a:lnTo>
                    <a:lnTo>
                      <a:pt x="220" y="496"/>
                    </a:lnTo>
                    <a:lnTo>
                      <a:pt x="230" y="494"/>
                    </a:lnTo>
                    <a:lnTo>
                      <a:pt x="234" y="494"/>
                    </a:lnTo>
                    <a:lnTo>
                      <a:pt x="234" y="494"/>
                    </a:lnTo>
                    <a:lnTo>
                      <a:pt x="234" y="484"/>
                    </a:lnTo>
                    <a:lnTo>
                      <a:pt x="236" y="468"/>
                    </a:lnTo>
                    <a:lnTo>
                      <a:pt x="244" y="430"/>
                    </a:lnTo>
                    <a:lnTo>
                      <a:pt x="256" y="390"/>
                    </a:lnTo>
                    <a:lnTo>
                      <a:pt x="264" y="362"/>
                    </a:lnTo>
                    <a:lnTo>
                      <a:pt x="264" y="362"/>
                    </a:lnTo>
                    <a:lnTo>
                      <a:pt x="268" y="354"/>
                    </a:lnTo>
                    <a:lnTo>
                      <a:pt x="270" y="352"/>
                    </a:lnTo>
                    <a:lnTo>
                      <a:pt x="274" y="352"/>
                    </a:lnTo>
                    <a:lnTo>
                      <a:pt x="276" y="354"/>
                    </a:lnTo>
                    <a:lnTo>
                      <a:pt x="282" y="362"/>
                    </a:lnTo>
                    <a:lnTo>
                      <a:pt x="284" y="366"/>
                    </a:lnTo>
                    <a:lnTo>
                      <a:pt x="284" y="366"/>
                    </a:lnTo>
                    <a:lnTo>
                      <a:pt x="282" y="378"/>
                    </a:lnTo>
                    <a:lnTo>
                      <a:pt x="284" y="392"/>
                    </a:lnTo>
                    <a:lnTo>
                      <a:pt x="290" y="424"/>
                    </a:lnTo>
                    <a:lnTo>
                      <a:pt x="298" y="458"/>
                    </a:lnTo>
                    <a:lnTo>
                      <a:pt x="310" y="492"/>
                    </a:lnTo>
                    <a:lnTo>
                      <a:pt x="332" y="550"/>
                    </a:lnTo>
                    <a:lnTo>
                      <a:pt x="342" y="574"/>
                    </a:lnTo>
                    <a:lnTo>
                      <a:pt x="342" y="574"/>
                    </a:lnTo>
                    <a:lnTo>
                      <a:pt x="356" y="542"/>
                    </a:lnTo>
                    <a:lnTo>
                      <a:pt x="370" y="516"/>
                    </a:lnTo>
                    <a:lnTo>
                      <a:pt x="382" y="498"/>
                    </a:lnTo>
                    <a:lnTo>
                      <a:pt x="394" y="488"/>
                    </a:lnTo>
                    <a:lnTo>
                      <a:pt x="400" y="486"/>
                    </a:lnTo>
                    <a:lnTo>
                      <a:pt x="406" y="484"/>
                    </a:lnTo>
                    <a:lnTo>
                      <a:pt x="412" y="484"/>
                    </a:lnTo>
                    <a:lnTo>
                      <a:pt x="416" y="484"/>
                    </a:lnTo>
                    <a:lnTo>
                      <a:pt x="426" y="490"/>
                    </a:lnTo>
                    <a:lnTo>
                      <a:pt x="434" y="498"/>
                    </a:lnTo>
                    <a:lnTo>
                      <a:pt x="442" y="508"/>
                    </a:lnTo>
                    <a:lnTo>
                      <a:pt x="448" y="520"/>
                    </a:lnTo>
                    <a:lnTo>
                      <a:pt x="458" y="546"/>
                    </a:lnTo>
                    <a:lnTo>
                      <a:pt x="464" y="566"/>
                    </a:lnTo>
                    <a:lnTo>
                      <a:pt x="466" y="574"/>
                    </a:lnTo>
                    <a:lnTo>
                      <a:pt x="466" y="574"/>
                    </a:lnTo>
                    <a:lnTo>
                      <a:pt x="474" y="558"/>
                    </a:lnTo>
                    <a:lnTo>
                      <a:pt x="478" y="550"/>
                    </a:lnTo>
                    <a:lnTo>
                      <a:pt x="484" y="546"/>
                    </a:lnTo>
                    <a:lnTo>
                      <a:pt x="488" y="544"/>
                    </a:lnTo>
                    <a:lnTo>
                      <a:pt x="494" y="542"/>
                    </a:lnTo>
                    <a:lnTo>
                      <a:pt x="506" y="540"/>
                    </a:lnTo>
                    <a:lnTo>
                      <a:pt x="518" y="544"/>
                    </a:lnTo>
                    <a:lnTo>
                      <a:pt x="530" y="552"/>
                    </a:lnTo>
                    <a:lnTo>
                      <a:pt x="544" y="562"/>
                    </a:lnTo>
                    <a:lnTo>
                      <a:pt x="556" y="572"/>
                    </a:lnTo>
                    <a:lnTo>
                      <a:pt x="580" y="600"/>
                    </a:lnTo>
                    <a:lnTo>
                      <a:pt x="600" y="626"/>
                    </a:lnTo>
                    <a:lnTo>
                      <a:pt x="618" y="652"/>
                    </a:lnTo>
                    <a:lnTo>
                      <a:pt x="618" y="652"/>
                    </a:lnTo>
                    <a:lnTo>
                      <a:pt x="616" y="648"/>
                    </a:lnTo>
                    <a:lnTo>
                      <a:pt x="616" y="648"/>
                    </a:lnTo>
                    <a:lnTo>
                      <a:pt x="618" y="652"/>
                    </a:lnTo>
                    <a:lnTo>
                      <a:pt x="618" y="652"/>
                    </a:lnTo>
                    <a:lnTo>
                      <a:pt x="606" y="622"/>
                    </a:lnTo>
                    <a:lnTo>
                      <a:pt x="596" y="590"/>
                    </a:lnTo>
                    <a:lnTo>
                      <a:pt x="588" y="556"/>
                    </a:lnTo>
                    <a:lnTo>
                      <a:pt x="586" y="538"/>
                    </a:lnTo>
                    <a:lnTo>
                      <a:pt x="584" y="522"/>
                    </a:lnTo>
                    <a:lnTo>
                      <a:pt x="586" y="508"/>
                    </a:lnTo>
                    <a:lnTo>
                      <a:pt x="590" y="496"/>
                    </a:lnTo>
                    <a:lnTo>
                      <a:pt x="596" y="488"/>
                    </a:lnTo>
                    <a:lnTo>
                      <a:pt x="602" y="484"/>
                    </a:lnTo>
                    <a:lnTo>
                      <a:pt x="606" y="482"/>
                    </a:lnTo>
                    <a:lnTo>
                      <a:pt x="614" y="480"/>
                    </a:lnTo>
                    <a:lnTo>
                      <a:pt x="620" y="480"/>
                    </a:lnTo>
                    <a:lnTo>
                      <a:pt x="640" y="484"/>
                    </a:lnTo>
                    <a:lnTo>
                      <a:pt x="640" y="484"/>
                    </a:lnTo>
                    <a:lnTo>
                      <a:pt x="634" y="476"/>
                    </a:lnTo>
                    <a:lnTo>
                      <a:pt x="620" y="460"/>
                    </a:lnTo>
                    <a:lnTo>
                      <a:pt x="606" y="438"/>
                    </a:lnTo>
                    <a:lnTo>
                      <a:pt x="600" y="426"/>
                    </a:lnTo>
                    <a:lnTo>
                      <a:pt x="594" y="414"/>
                    </a:lnTo>
                    <a:lnTo>
                      <a:pt x="592" y="402"/>
                    </a:lnTo>
                    <a:lnTo>
                      <a:pt x="594" y="392"/>
                    </a:lnTo>
                    <a:lnTo>
                      <a:pt x="596" y="386"/>
                    </a:lnTo>
                    <a:lnTo>
                      <a:pt x="600" y="382"/>
                    </a:lnTo>
                    <a:lnTo>
                      <a:pt x="604" y="378"/>
                    </a:lnTo>
                    <a:lnTo>
                      <a:pt x="610" y="376"/>
                    </a:lnTo>
                    <a:lnTo>
                      <a:pt x="624" y="372"/>
                    </a:lnTo>
                    <a:lnTo>
                      <a:pt x="646" y="370"/>
                    </a:lnTo>
                    <a:lnTo>
                      <a:pt x="674" y="374"/>
                    </a:lnTo>
                    <a:lnTo>
                      <a:pt x="710" y="380"/>
                    </a:lnTo>
                    <a:lnTo>
                      <a:pt x="710" y="380"/>
                    </a:lnTo>
                    <a:lnTo>
                      <a:pt x="696" y="358"/>
                    </a:lnTo>
                    <a:lnTo>
                      <a:pt x="660" y="308"/>
                    </a:lnTo>
                    <a:lnTo>
                      <a:pt x="638" y="278"/>
                    </a:lnTo>
                    <a:lnTo>
                      <a:pt x="616" y="252"/>
                    </a:lnTo>
                    <a:lnTo>
                      <a:pt x="592" y="230"/>
                    </a:lnTo>
                    <a:lnTo>
                      <a:pt x="582" y="220"/>
                    </a:lnTo>
                    <a:lnTo>
                      <a:pt x="572" y="214"/>
                    </a:lnTo>
                    <a:lnTo>
                      <a:pt x="572" y="214"/>
                    </a:lnTo>
                    <a:lnTo>
                      <a:pt x="568" y="210"/>
                    </a:lnTo>
                    <a:lnTo>
                      <a:pt x="564" y="202"/>
                    </a:lnTo>
                    <a:lnTo>
                      <a:pt x="564" y="198"/>
                    </a:lnTo>
                    <a:lnTo>
                      <a:pt x="566" y="196"/>
                    </a:lnTo>
                    <a:lnTo>
                      <a:pt x="570" y="194"/>
                    </a:lnTo>
                    <a:lnTo>
                      <a:pt x="578" y="196"/>
                    </a:lnTo>
                    <a:lnTo>
                      <a:pt x="578" y="196"/>
                    </a:lnTo>
                    <a:lnTo>
                      <a:pt x="606" y="204"/>
                    </a:lnTo>
                    <a:lnTo>
                      <a:pt x="646" y="218"/>
                    </a:lnTo>
                    <a:lnTo>
                      <a:pt x="682" y="232"/>
                    </a:lnTo>
                    <a:lnTo>
                      <a:pt x="696" y="240"/>
                    </a:lnTo>
                    <a:lnTo>
                      <a:pt x="704" y="246"/>
                    </a:lnTo>
                    <a:lnTo>
                      <a:pt x="704" y="246"/>
                    </a:lnTo>
                    <a:lnTo>
                      <a:pt x="706" y="244"/>
                    </a:lnTo>
                    <a:lnTo>
                      <a:pt x="714" y="234"/>
                    </a:lnTo>
                    <a:lnTo>
                      <a:pt x="726" y="222"/>
                    </a:lnTo>
                    <a:lnTo>
                      <a:pt x="736" y="216"/>
                    </a:lnTo>
                    <a:lnTo>
                      <a:pt x="746" y="212"/>
                    </a:lnTo>
                    <a:lnTo>
                      <a:pt x="760" y="206"/>
                    </a:lnTo>
                    <a:lnTo>
                      <a:pt x="774" y="202"/>
                    </a:lnTo>
                    <a:lnTo>
                      <a:pt x="792" y="198"/>
                    </a:lnTo>
                    <a:lnTo>
                      <a:pt x="810" y="198"/>
                    </a:lnTo>
                    <a:lnTo>
                      <a:pt x="832" y="198"/>
                    </a:lnTo>
                    <a:lnTo>
                      <a:pt x="856" y="200"/>
                    </a:lnTo>
                    <a:lnTo>
                      <a:pt x="882" y="206"/>
                    </a:lnTo>
                    <a:lnTo>
                      <a:pt x="912" y="214"/>
                    </a:lnTo>
                    <a:lnTo>
                      <a:pt x="912" y="212"/>
                    </a:lnTo>
                    <a:lnTo>
                      <a:pt x="912" y="212"/>
                    </a:lnTo>
                    <a:lnTo>
                      <a:pt x="882" y="188"/>
                    </a:lnTo>
                    <a:lnTo>
                      <a:pt x="860" y="170"/>
                    </a:lnTo>
                    <a:lnTo>
                      <a:pt x="838" y="148"/>
                    </a:lnTo>
                    <a:lnTo>
                      <a:pt x="822" y="126"/>
                    </a:lnTo>
                    <a:lnTo>
                      <a:pt x="816" y="114"/>
                    </a:lnTo>
                    <a:lnTo>
                      <a:pt x="810" y="104"/>
                    </a:lnTo>
                    <a:lnTo>
                      <a:pt x="810" y="94"/>
                    </a:lnTo>
                    <a:lnTo>
                      <a:pt x="810" y="86"/>
                    </a:lnTo>
                    <a:lnTo>
                      <a:pt x="816" y="78"/>
                    </a:lnTo>
                    <a:lnTo>
                      <a:pt x="824" y="72"/>
                    </a:lnTo>
                    <a:lnTo>
                      <a:pt x="824" y="72"/>
                    </a:lnTo>
                    <a:close/>
                  </a:path>
                </a:pathLst>
              </a:custGeom>
              <a:solidFill>
                <a:schemeClr val="accent1">
                  <a:alpha val="1000"/>
                </a:schemeClr>
              </a:solidFill>
              <a:ln>
                <a:noFill/>
              </a:ln>
              <a:effectLst>
                <a:glow rad="508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5"/>
              <p:cNvSpPr>
                <a:spLocks noChangeAspect="1"/>
              </p:cNvSpPr>
              <p:nvPr/>
            </p:nvSpPr>
            <p:spPr bwMode="auto">
              <a:xfrm>
                <a:off x="8350389" y="11466"/>
                <a:ext cx="793611" cy="554378"/>
              </a:xfrm>
              <a:custGeom>
                <a:avLst/>
                <a:gdLst>
                  <a:gd name="T0" fmla="*/ 126 w 690"/>
                  <a:gd name="T1" fmla="*/ 0 h 482"/>
                  <a:gd name="T2" fmla="*/ 64 w 690"/>
                  <a:gd name="T3" fmla="*/ 56 h 482"/>
                  <a:gd name="T4" fmla="*/ 0 w 690"/>
                  <a:gd name="T5" fmla="*/ 94 h 482"/>
                  <a:gd name="T6" fmla="*/ 90 w 690"/>
                  <a:gd name="T7" fmla="*/ 82 h 482"/>
                  <a:gd name="T8" fmla="*/ 130 w 690"/>
                  <a:gd name="T9" fmla="*/ 86 h 482"/>
                  <a:gd name="T10" fmla="*/ 152 w 690"/>
                  <a:gd name="T11" fmla="*/ 96 h 482"/>
                  <a:gd name="T12" fmla="*/ 158 w 690"/>
                  <a:gd name="T13" fmla="*/ 114 h 482"/>
                  <a:gd name="T14" fmla="*/ 144 w 690"/>
                  <a:gd name="T15" fmla="*/ 152 h 482"/>
                  <a:gd name="T16" fmla="*/ 86 w 690"/>
                  <a:gd name="T17" fmla="*/ 216 h 482"/>
                  <a:gd name="T18" fmla="*/ 96 w 690"/>
                  <a:gd name="T19" fmla="*/ 222 h 482"/>
                  <a:gd name="T20" fmla="*/ 136 w 690"/>
                  <a:gd name="T21" fmla="*/ 226 h 482"/>
                  <a:gd name="T22" fmla="*/ 152 w 690"/>
                  <a:gd name="T23" fmla="*/ 248 h 482"/>
                  <a:gd name="T24" fmla="*/ 150 w 690"/>
                  <a:gd name="T25" fmla="*/ 292 h 482"/>
                  <a:gd name="T26" fmla="*/ 152 w 690"/>
                  <a:gd name="T27" fmla="*/ 308 h 482"/>
                  <a:gd name="T28" fmla="*/ 170 w 690"/>
                  <a:gd name="T29" fmla="*/ 320 h 482"/>
                  <a:gd name="T30" fmla="*/ 180 w 690"/>
                  <a:gd name="T31" fmla="*/ 362 h 482"/>
                  <a:gd name="T32" fmla="*/ 178 w 690"/>
                  <a:gd name="T33" fmla="*/ 428 h 482"/>
                  <a:gd name="T34" fmla="*/ 198 w 690"/>
                  <a:gd name="T35" fmla="*/ 392 h 482"/>
                  <a:gd name="T36" fmla="*/ 228 w 690"/>
                  <a:gd name="T37" fmla="*/ 354 h 482"/>
                  <a:gd name="T38" fmla="*/ 258 w 690"/>
                  <a:gd name="T39" fmla="*/ 336 h 482"/>
                  <a:gd name="T40" fmla="*/ 298 w 690"/>
                  <a:gd name="T41" fmla="*/ 330 h 482"/>
                  <a:gd name="T42" fmla="*/ 300 w 690"/>
                  <a:gd name="T43" fmla="*/ 312 h 482"/>
                  <a:gd name="T44" fmla="*/ 332 w 690"/>
                  <a:gd name="T45" fmla="*/ 238 h 482"/>
                  <a:gd name="T46" fmla="*/ 340 w 690"/>
                  <a:gd name="T47" fmla="*/ 232 h 482"/>
                  <a:gd name="T48" fmla="*/ 344 w 690"/>
                  <a:gd name="T49" fmla="*/ 242 h 482"/>
                  <a:gd name="T50" fmla="*/ 344 w 690"/>
                  <a:gd name="T51" fmla="*/ 284 h 482"/>
                  <a:gd name="T52" fmla="*/ 362 w 690"/>
                  <a:gd name="T53" fmla="*/ 380 h 482"/>
                  <a:gd name="T54" fmla="*/ 380 w 690"/>
                  <a:gd name="T55" fmla="*/ 376 h 482"/>
                  <a:gd name="T56" fmla="*/ 414 w 690"/>
                  <a:gd name="T57" fmla="*/ 342 h 482"/>
                  <a:gd name="T58" fmla="*/ 436 w 690"/>
                  <a:gd name="T59" fmla="*/ 346 h 482"/>
                  <a:gd name="T60" fmla="*/ 448 w 690"/>
                  <a:gd name="T61" fmla="*/ 370 h 482"/>
                  <a:gd name="T62" fmla="*/ 458 w 690"/>
                  <a:gd name="T63" fmla="*/ 410 h 482"/>
                  <a:gd name="T64" fmla="*/ 480 w 690"/>
                  <a:gd name="T65" fmla="*/ 388 h 482"/>
                  <a:gd name="T66" fmla="*/ 506 w 690"/>
                  <a:gd name="T67" fmla="*/ 400 h 482"/>
                  <a:gd name="T68" fmla="*/ 536 w 690"/>
                  <a:gd name="T69" fmla="*/ 440 h 482"/>
                  <a:gd name="T70" fmla="*/ 558 w 690"/>
                  <a:gd name="T71" fmla="*/ 482 h 482"/>
                  <a:gd name="T72" fmla="*/ 560 w 690"/>
                  <a:gd name="T73" fmla="*/ 480 h 482"/>
                  <a:gd name="T74" fmla="*/ 548 w 690"/>
                  <a:gd name="T75" fmla="*/ 434 h 482"/>
                  <a:gd name="T76" fmla="*/ 546 w 690"/>
                  <a:gd name="T77" fmla="*/ 384 h 482"/>
                  <a:gd name="T78" fmla="*/ 558 w 690"/>
                  <a:gd name="T79" fmla="*/ 360 h 482"/>
                  <a:gd name="T80" fmla="*/ 590 w 690"/>
                  <a:gd name="T81" fmla="*/ 362 h 482"/>
                  <a:gd name="T82" fmla="*/ 570 w 690"/>
                  <a:gd name="T83" fmla="*/ 326 h 482"/>
                  <a:gd name="T84" fmla="*/ 564 w 690"/>
                  <a:gd name="T85" fmla="*/ 298 h 482"/>
                  <a:gd name="T86" fmla="*/ 578 w 690"/>
                  <a:gd name="T87" fmla="*/ 280 h 482"/>
                  <a:gd name="T88" fmla="*/ 626 w 690"/>
                  <a:gd name="T89" fmla="*/ 286 h 482"/>
                  <a:gd name="T90" fmla="*/ 644 w 690"/>
                  <a:gd name="T91" fmla="*/ 276 h 482"/>
                  <a:gd name="T92" fmla="*/ 596 w 690"/>
                  <a:gd name="T93" fmla="*/ 192 h 482"/>
                  <a:gd name="T94" fmla="*/ 566 w 690"/>
                  <a:gd name="T95" fmla="*/ 160 h 482"/>
                  <a:gd name="T96" fmla="*/ 564 w 690"/>
                  <a:gd name="T97" fmla="*/ 148 h 482"/>
                  <a:gd name="T98" fmla="*/ 574 w 690"/>
                  <a:gd name="T99" fmla="*/ 148 h 482"/>
                  <a:gd name="T100" fmla="*/ 644 w 690"/>
                  <a:gd name="T101" fmla="*/ 184 h 482"/>
                  <a:gd name="T102" fmla="*/ 660 w 690"/>
                  <a:gd name="T103" fmla="*/ 196 h 482"/>
                  <a:gd name="T104" fmla="*/ 690 w 690"/>
                  <a:gd name="T105" fmla="*/ 17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0" h="482">
                    <a:moveTo>
                      <a:pt x="690" y="0"/>
                    </a:moveTo>
                    <a:lnTo>
                      <a:pt x="126" y="0"/>
                    </a:lnTo>
                    <a:lnTo>
                      <a:pt x="126" y="0"/>
                    </a:lnTo>
                    <a:lnTo>
                      <a:pt x="106" y="22"/>
                    </a:lnTo>
                    <a:lnTo>
                      <a:pt x="84" y="40"/>
                    </a:lnTo>
                    <a:lnTo>
                      <a:pt x="64" y="56"/>
                    </a:lnTo>
                    <a:lnTo>
                      <a:pt x="44" y="70"/>
                    </a:lnTo>
                    <a:lnTo>
                      <a:pt x="12" y="88"/>
                    </a:lnTo>
                    <a:lnTo>
                      <a:pt x="0" y="94"/>
                    </a:lnTo>
                    <a:lnTo>
                      <a:pt x="0" y="94"/>
                    </a:lnTo>
                    <a:lnTo>
                      <a:pt x="50" y="86"/>
                    </a:lnTo>
                    <a:lnTo>
                      <a:pt x="90" y="82"/>
                    </a:lnTo>
                    <a:lnTo>
                      <a:pt x="106" y="82"/>
                    </a:lnTo>
                    <a:lnTo>
                      <a:pt x="120" y="84"/>
                    </a:lnTo>
                    <a:lnTo>
                      <a:pt x="130" y="86"/>
                    </a:lnTo>
                    <a:lnTo>
                      <a:pt x="140" y="88"/>
                    </a:lnTo>
                    <a:lnTo>
                      <a:pt x="146" y="92"/>
                    </a:lnTo>
                    <a:lnTo>
                      <a:pt x="152" y="96"/>
                    </a:lnTo>
                    <a:lnTo>
                      <a:pt x="156" y="102"/>
                    </a:lnTo>
                    <a:lnTo>
                      <a:pt x="158" y="108"/>
                    </a:lnTo>
                    <a:lnTo>
                      <a:pt x="158" y="114"/>
                    </a:lnTo>
                    <a:lnTo>
                      <a:pt x="158" y="122"/>
                    </a:lnTo>
                    <a:lnTo>
                      <a:pt x="152" y="136"/>
                    </a:lnTo>
                    <a:lnTo>
                      <a:pt x="144" y="152"/>
                    </a:lnTo>
                    <a:lnTo>
                      <a:pt x="132" y="168"/>
                    </a:lnTo>
                    <a:lnTo>
                      <a:pt x="108" y="196"/>
                    </a:lnTo>
                    <a:lnTo>
                      <a:pt x="86" y="216"/>
                    </a:lnTo>
                    <a:lnTo>
                      <a:pt x="78" y="224"/>
                    </a:lnTo>
                    <a:lnTo>
                      <a:pt x="78" y="224"/>
                    </a:lnTo>
                    <a:lnTo>
                      <a:pt x="96" y="222"/>
                    </a:lnTo>
                    <a:lnTo>
                      <a:pt x="114" y="220"/>
                    </a:lnTo>
                    <a:lnTo>
                      <a:pt x="126" y="222"/>
                    </a:lnTo>
                    <a:lnTo>
                      <a:pt x="136" y="226"/>
                    </a:lnTo>
                    <a:lnTo>
                      <a:pt x="144" y="232"/>
                    </a:lnTo>
                    <a:lnTo>
                      <a:pt x="148" y="240"/>
                    </a:lnTo>
                    <a:lnTo>
                      <a:pt x="152" y="248"/>
                    </a:lnTo>
                    <a:lnTo>
                      <a:pt x="154" y="258"/>
                    </a:lnTo>
                    <a:lnTo>
                      <a:pt x="154" y="276"/>
                    </a:lnTo>
                    <a:lnTo>
                      <a:pt x="150" y="292"/>
                    </a:lnTo>
                    <a:lnTo>
                      <a:pt x="144" y="310"/>
                    </a:lnTo>
                    <a:lnTo>
                      <a:pt x="144" y="310"/>
                    </a:lnTo>
                    <a:lnTo>
                      <a:pt x="152" y="308"/>
                    </a:lnTo>
                    <a:lnTo>
                      <a:pt x="160" y="310"/>
                    </a:lnTo>
                    <a:lnTo>
                      <a:pt x="166" y="314"/>
                    </a:lnTo>
                    <a:lnTo>
                      <a:pt x="170" y="320"/>
                    </a:lnTo>
                    <a:lnTo>
                      <a:pt x="174" y="330"/>
                    </a:lnTo>
                    <a:lnTo>
                      <a:pt x="176" y="340"/>
                    </a:lnTo>
                    <a:lnTo>
                      <a:pt x="180" y="362"/>
                    </a:lnTo>
                    <a:lnTo>
                      <a:pt x="180" y="386"/>
                    </a:lnTo>
                    <a:lnTo>
                      <a:pt x="180" y="408"/>
                    </a:lnTo>
                    <a:lnTo>
                      <a:pt x="178" y="428"/>
                    </a:lnTo>
                    <a:lnTo>
                      <a:pt x="178" y="428"/>
                    </a:lnTo>
                    <a:lnTo>
                      <a:pt x="188" y="408"/>
                    </a:lnTo>
                    <a:lnTo>
                      <a:pt x="198" y="392"/>
                    </a:lnTo>
                    <a:lnTo>
                      <a:pt x="208" y="376"/>
                    </a:lnTo>
                    <a:lnTo>
                      <a:pt x="218" y="364"/>
                    </a:lnTo>
                    <a:lnTo>
                      <a:pt x="228" y="354"/>
                    </a:lnTo>
                    <a:lnTo>
                      <a:pt x="238" y="346"/>
                    </a:lnTo>
                    <a:lnTo>
                      <a:pt x="248" y="340"/>
                    </a:lnTo>
                    <a:lnTo>
                      <a:pt x="258" y="336"/>
                    </a:lnTo>
                    <a:lnTo>
                      <a:pt x="274" y="332"/>
                    </a:lnTo>
                    <a:lnTo>
                      <a:pt x="286" y="330"/>
                    </a:lnTo>
                    <a:lnTo>
                      <a:pt x="298" y="330"/>
                    </a:lnTo>
                    <a:lnTo>
                      <a:pt x="298" y="330"/>
                    </a:lnTo>
                    <a:lnTo>
                      <a:pt x="298" y="322"/>
                    </a:lnTo>
                    <a:lnTo>
                      <a:pt x="300" y="312"/>
                    </a:lnTo>
                    <a:lnTo>
                      <a:pt x="310" y="284"/>
                    </a:lnTo>
                    <a:lnTo>
                      <a:pt x="332" y="238"/>
                    </a:lnTo>
                    <a:lnTo>
                      <a:pt x="332" y="238"/>
                    </a:lnTo>
                    <a:lnTo>
                      <a:pt x="334" y="232"/>
                    </a:lnTo>
                    <a:lnTo>
                      <a:pt x="336" y="230"/>
                    </a:lnTo>
                    <a:lnTo>
                      <a:pt x="340" y="232"/>
                    </a:lnTo>
                    <a:lnTo>
                      <a:pt x="342" y="234"/>
                    </a:lnTo>
                    <a:lnTo>
                      <a:pt x="344" y="240"/>
                    </a:lnTo>
                    <a:lnTo>
                      <a:pt x="344" y="242"/>
                    </a:lnTo>
                    <a:lnTo>
                      <a:pt x="344" y="242"/>
                    </a:lnTo>
                    <a:lnTo>
                      <a:pt x="342" y="262"/>
                    </a:lnTo>
                    <a:lnTo>
                      <a:pt x="344" y="284"/>
                    </a:lnTo>
                    <a:lnTo>
                      <a:pt x="346" y="310"/>
                    </a:lnTo>
                    <a:lnTo>
                      <a:pt x="352" y="336"/>
                    </a:lnTo>
                    <a:lnTo>
                      <a:pt x="362" y="380"/>
                    </a:lnTo>
                    <a:lnTo>
                      <a:pt x="366" y="398"/>
                    </a:lnTo>
                    <a:lnTo>
                      <a:pt x="366" y="398"/>
                    </a:lnTo>
                    <a:lnTo>
                      <a:pt x="380" y="376"/>
                    </a:lnTo>
                    <a:lnTo>
                      <a:pt x="392" y="360"/>
                    </a:lnTo>
                    <a:lnTo>
                      <a:pt x="404" y="348"/>
                    </a:lnTo>
                    <a:lnTo>
                      <a:pt x="414" y="342"/>
                    </a:lnTo>
                    <a:lnTo>
                      <a:pt x="422" y="340"/>
                    </a:lnTo>
                    <a:lnTo>
                      <a:pt x="430" y="340"/>
                    </a:lnTo>
                    <a:lnTo>
                      <a:pt x="436" y="346"/>
                    </a:lnTo>
                    <a:lnTo>
                      <a:pt x="440" y="352"/>
                    </a:lnTo>
                    <a:lnTo>
                      <a:pt x="446" y="360"/>
                    </a:lnTo>
                    <a:lnTo>
                      <a:pt x="448" y="370"/>
                    </a:lnTo>
                    <a:lnTo>
                      <a:pt x="454" y="388"/>
                    </a:lnTo>
                    <a:lnTo>
                      <a:pt x="458" y="410"/>
                    </a:lnTo>
                    <a:lnTo>
                      <a:pt x="458" y="410"/>
                    </a:lnTo>
                    <a:lnTo>
                      <a:pt x="464" y="398"/>
                    </a:lnTo>
                    <a:lnTo>
                      <a:pt x="472" y="392"/>
                    </a:lnTo>
                    <a:lnTo>
                      <a:pt x="480" y="388"/>
                    </a:lnTo>
                    <a:lnTo>
                      <a:pt x="488" y="390"/>
                    </a:lnTo>
                    <a:lnTo>
                      <a:pt x="496" y="394"/>
                    </a:lnTo>
                    <a:lnTo>
                      <a:pt x="506" y="400"/>
                    </a:lnTo>
                    <a:lnTo>
                      <a:pt x="514" y="408"/>
                    </a:lnTo>
                    <a:lnTo>
                      <a:pt x="522" y="418"/>
                    </a:lnTo>
                    <a:lnTo>
                      <a:pt x="536" y="440"/>
                    </a:lnTo>
                    <a:lnTo>
                      <a:pt x="548" y="460"/>
                    </a:lnTo>
                    <a:lnTo>
                      <a:pt x="558" y="482"/>
                    </a:lnTo>
                    <a:lnTo>
                      <a:pt x="558" y="482"/>
                    </a:lnTo>
                    <a:lnTo>
                      <a:pt x="558" y="478"/>
                    </a:lnTo>
                    <a:lnTo>
                      <a:pt x="558" y="478"/>
                    </a:lnTo>
                    <a:lnTo>
                      <a:pt x="560" y="480"/>
                    </a:lnTo>
                    <a:lnTo>
                      <a:pt x="560" y="480"/>
                    </a:lnTo>
                    <a:lnTo>
                      <a:pt x="554" y="458"/>
                    </a:lnTo>
                    <a:lnTo>
                      <a:pt x="548" y="434"/>
                    </a:lnTo>
                    <a:lnTo>
                      <a:pt x="546" y="408"/>
                    </a:lnTo>
                    <a:lnTo>
                      <a:pt x="546" y="396"/>
                    </a:lnTo>
                    <a:lnTo>
                      <a:pt x="546" y="384"/>
                    </a:lnTo>
                    <a:lnTo>
                      <a:pt x="550" y="374"/>
                    </a:lnTo>
                    <a:lnTo>
                      <a:pt x="554" y="366"/>
                    </a:lnTo>
                    <a:lnTo>
                      <a:pt x="558" y="360"/>
                    </a:lnTo>
                    <a:lnTo>
                      <a:pt x="566" y="356"/>
                    </a:lnTo>
                    <a:lnTo>
                      <a:pt x="578" y="356"/>
                    </a:lnTo>
                    <a:lnTo>
                      <a:pt x="590" y="362"/>
                    </a:lnTo>
                    <a:lnTo>
                      <a:pt x="590" y="362"/>
                    </a:lnTo>
                    <a:lnTo>
                      <a:pt x="578" y="342"/>
                    </a:lnTo>
                    <a:lnTo>
                      <a:pt x="570" y="326"/>
                    </a:lnTo>
                    <a:lnTo>
                      <a:pt x="566" y="316"/>
                    </a:lnTo>
                    <a:lnTo>
                      <a:pt x="564" y="306"/>
                    </a:lnTo>
                    <a:lnTo>
                      <a:pt x="564" y="298"/>
                    </a:lnTo>
                    <a:lnTo>
                      <a:pt x="566" y="290"/>
                    </a:lnTo>
                    <a:lnTo>
                      <a:pt x="570" y="284"/>
                    </a:lnTo>
                    <a:lnTo>
                      <a:pt x="578" y="280"/>
                    </a:lnTo>
                    <a:lnTo>
                      <a:pt x="590" y="280"/>
                    </a:lnTo>
                    <a:lnTo>
                      <a:pt x="606" y="280"/>
                    </a:lnTo>
                    <a:lnTo>
                      <a:pt x="626" y="286"/>
                    </a:lnTo>
                    <a:lnTo>
                      <a:pt x="652" y="294"/>
                    </a:lnTo>
                    <a:lnTo>
                      <a:pt x="652" y="294"/>
                    </a:lnTo>
                    <a:lnTo>
                      <a:pt x="644" y="276"/>
                    </a:lnTo>
                    <a:lnTo>
                      <a:pt x="622" y="236"/>
                    </a:lnTo>
                    <a:lnTo>
                      <a:pt x="610" y="214"/>
                    </a:lnTo>
                    <a:lnTo>
                      <a:pt x="596" y="192"/>
                    </a:lnTo>
                    <a:lnTo>
                      <a:pt x="580" y="174"/>
                    </a:lnTo>
                    <a:lnTo>
                      <a:pt x="566" y="160"/>
                    </a:lnTo>
                    <a:lnTo>
                      <a:pt x="566" y="160"/>
                    </a:lnTo>
                    <a:lnTo>
                      <a:pt x="566" y="158"/>
                    </a:lnTo>
                    <a:lnTo>
                      <a:pt x="564" y="152"/>
                    </a:lnTo>
                    <a:lnTo>
                      <a:pt x="564" y="148"/>
                    </a:lnTo>
                    <a:lnTo>
                      <a:pt x="564" y="146"/>
                    </a:lnTo>
                    <a:lnTo>
                      <a:pt x="568" y="146"/>
                    </a:lnTo>
                    <a:lnTo>
                      <a:pt x="574" y="148"/>
                    </a:lnTo>
                    <a:lnTo>
                      <a:pt x="574" y="148"/>
                    </a:lnTo>
                    <a:lnTo>
                      <a:pt x="620" y="170"/>
                    </a:lnTo>
                    <a:lnTo>
                      <a:pt x="644" y="184"/>
                    </a:lnTo>
                    <a:lnTo>
                      <a:pt x="654" y="192"/>
                    </a:lnTo>
                    <a:lnTo>
                      <a:pt x="660" y="196"/>
                    </a:lnTo>
                    <a:lnTo>
                      <a:pt x="660" y="196"/>
                    </a:lnTo>
                    <a:lnTo>
                      <a:pt x="666" y="190"/>
                    </a:lnTo>
                    <a:lnTo>
                      <a:pt x="676" y="182"/>
                    </a:lnTo>
                    <a:lnTo>
                      <a:pt x="690" y="176"/>
                    </a:lnTo>
                    <a:lnTo>
                      <a:pt x="690" y="0"/>
                    </a:lnTo>
                    <a:close/>
                  </a:path>
                </a:pathLst>
              </a:custGeom>
              <a:solidFill>
                <a:schemeClr val="accent1">
                  <a:alpha val="1000"/>
                </a:schemeClr>
              </a:solidFill>
              <a:ln>
                <a:noFill/>
              </a:ln>
              <a:effectLst>
                <a:glow rad="508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1"/>
              <p:cNvSpPr>
                <a:spLocks noChangeAspect="1"/>
              </p:cNvSpPr>
              <p:nvPr/>
            </p:nvSpPr>
            <p:spPr bwMode="auto">
              <a:xfrm>
                <a:off x="6973892" y="6209551"/>
                <a:ext cx="1162575" cy="647993"/>
              </a:xfrm>
              <a:custGeom>
                <a:avLst/>
                <a:gdLst>
                  <a:gd name="T0" fmla="*/ 686 w 976"/>
                  <a:gd name="T1" fmla="*/ 250 h 544"/>
                  <a:gd name="T2" fmla="*/ 592 w 976"/>
                  <a:gd name="T3" fmla="*/ 242 h 544"/>
                  <a:gd name="T4" fmla="*/ 536 w 976"/>
                  <a:gd name="T5" fmla="*/ 262 h 544"/>
                  <a:gd name="T6" fmla="*/ 506 w 976"/>
                  <a:gd name="T7" fmla="*/ 288 h 544"/>
                  <a:gd name="T8" fmla="*/ 492 w 976"/>
                  <a:gd name="T9" fmla="*/ 292 h 544"/>
                  <a:gd name="T10" fmla="*/ 514 w 976"/>
                  <a:gd name="T11" fmla="*/ 248 h 544"/>
                  <a:gd name="T12" fmla="*/ 560 w 976"/>
                  <a:gd name="T13" fmla="*/ 124 h 544"/>
                  <a:gd name="T14" fmla="*/ 566 w 976"/>
                  <a:gd name="T15" fmla="*/ 34 h 544"/>
                  <a:gd name="T16" fmla="*/ 524 w 976"/>
                  <a:gd name="T17" fmla="*/ 32 h 544"/>
                  <a:gd name="T18" fmla="*/ 452 w 976"/>
                  <a:gd name="T19" fmla="*/ 98 h 544"/>
                  <a:gd name="T20" fmla="*/ 412 w 976"/>
                  <a:gd name="T21" fmla="*/ 174 h 544"/>
                  <a:gd name="T22" fmla="*/ 392 w 976"/>
                  <a:gd name="T23" fmla="*/ 152 h 544"/>
                  <a:gd name="T24" fmla="*/ 374 w 976"/>
                  <a:gd name="T25" fmla="*/ 148 h 544"/>
                  <a:gd name="T26" fmla="*/ 366 w 976"/>
                  <a:gd name="T27" fmla="*/ 170 h 544"/>
                  <a:gd name="T28" fmla="*/ 380 w 976"/>
                  <a:gd name="T29" fmla="*/ 242 h 544"/>
                  <a:gd name="T30" fmla="*/ 380 w 976"/>
                  <a:gd name="T31" fmla="*/ 302 h 544"/>
                  <a:gd name="T32" fmla="*/ 306 w 976"/>
                  <a:gd name="T33" fmla="*/ 126 h 544"/>
                  <a:gd name="T34" fmla="*/ 296 w 976"/>
                  <a:gd name="T35" fmla="*/ 44 h 544"/>
                  <a:gd name="T36" fmla="*/ 306 w 976"/>
                  <a:gd name="T37" fmla="*/ 10 h 544"/>
                  <a:gd name="T38" fmla="*/ 298 w 976"/>
                  <a:gd name="T39" fmla="*/ 0 h 544"/>
                  <a:gd name="T40" fmla="*/ 266 w 976"/>
                  <a:gd name="T41" fmla="*/ 8 h 544"/>
                  <a:gd name="T42" fmla="*/ 252 w 976"/>
                  <a:gd name="T43" fmla="*/ 26 h 544"/>
                  <a:gd name="T44" fmla="*/ 242 w 976"/>
                  <a:gd name="T45" fmla="*/ 40 h 544"/>
                  <a:gd name="T46" fmla="*/ 264 w 976"/>
                  <a:gd name="T47" fmla="*/ 138 h 544"/>
                  <a:gd name="T48" fmla="*/ 342 w 976"/>
                  <a:gd name="T49" fmla="*/ 322 h 544"/>
                  <a:gd name="T50" fmla="*/ 280 w 976"/>
                  <a:gd name="T51" fmla="*/ 272 h 544"/>
                  <a:gd name="T52" fmla="*/ 242 w 976"/>
                  <a:gd name="T53" fmla="*/ 232 h 544"/>
                  <a:gd name="T54" fmla="*/ 220 w 976"/>
                  <a:gd name="T55" fmla="*/ 228 h 544"/>
                  <a:gd name="T56" fmla="*/ 214 w 976"/>
                  <a:gd name="T57" fmla="*/ 252 h 544"/>
                  <a:gd name="T58" fmla="*/ 198 w 976"/>
                  <a:gd name="T59" fmla="*/ 268 h 544"/>
                  <a:gd name="T60" fmla="*/ 116 w 976"/>
                  <a:gd name="T61" fmla="*/ 264 h 544"/>
                  <a:gd name="T62" fmla="*/ 18 w 976"/>
                  <a:gd name="T63" fmla="*/ 292 h 544"/>
                  <a:gd name="T64" fmla="*/ 36 w 976"/>
                  <a:gd name="T65" fmla="*/ 332 h 544"/>
                  <a:gd name="T66" fmla="*/ 116 w 976"/>
                  <a:gd name="T67" fmla="*/ 374 h 544"/>
                  <a:gd name="T68" fmla="*/ 260 w 976"/>
                  <a:gd name="T69" fmla="*/ 404 h 544"/>
                  <a:gd name="T70" fmla="*/ 270 w 976"/>
                  <a:gd name="T71" fmla="*/ 408 h 544"/>
                  <a:gd name="T72" fmla="*/ 260 w 976"/>
                  <a:gd name="T73" fmla="*/ 416 h 544"/>
                  <a:gd name="T74" fmla="*/ 200 w 976"/>
                  <a:gd name="T75" fmla="*/ 438 h 544"/>
                  <a:gd name="T76" fmla="*/ 154 w 976"/>
                  <a:gd name="T77" fmla="*/ 484 h 544"/>
                  <a:gd name="T78" fmla="*/ 652 w 976"/>
                  <a:gd name="T79" fmla="*/ 544 h 544"/>
                  <a:gd name="T80" fmla="*/ 612 w 976"/>
                  <a:gd name="T81" fmla="*/ 484 h 544"/>
                  <a:gd name="T82" fmla="*/ 560 w 976"/>
                  <a:gd name="T83" fmla="*/ 448 h 544"/>
                  <a:gd name="T84" fmla="*/ 556 w 976"/>
                  <a:gd name="T85" fmla="*/ 440 h 544"/>
                  <a:gd name="T86" fmla="*/ 564 w 976"/>
                  <a:gd name="T87" fmla="*/ 438 h 544"/>
                  <a:gd name="T88" fmla="*/ 676 w 976"/>
                  <a:gd name="T89" fmla="*/ 454 h 544"/>
                  <a:gd name="T90" fmla="*/ 750 w 976"/>
                  <a:gd name="T91" fmla="*/ 442 h 544"/>
                  <a:gd name="T92" fmla="*/ 870 w 976"/>
                  <a:gd name="T93" fmla="*/ 392 h 544"/>
                  <a:gd name="T94" fmla="*/ 966 w 976"/>
                  <a:gd name="T95" fmla="*/ 334 h 544"/>
                  <a:gd name="T96" fmla="*/ 860 w 976"/>
                  <a:gd name="T97" fmla="*/ 316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6" h="544">
                    <a:moveTo>
                      <a:pt x="748" y="274"/>
                    </a:moveTo>
                    <a:lnTo>
                      <a:pt x="748" y="274"/>
                    </a:lnTo>
                    <a:lnTo>
                      <a:pt x="716" y="260"/>
                    </a:lnTo>
                    <a:lnTo>
                      <a:pt x="686" y="250"/>
                    </a:lnTo>
                    <a:lnTo>
                      <a:pt x="660" y="244"/>
                    </a:lnTo>
                    <a:lnTo>
                      <a:pt x="634" y="242"/>
                    </a:lnTo>
                    <a:lnTo>
                      <a:pt x="612" y="240"/>
                    </a:lnTo>
                    <a:lnTo>
                      <a:pt x="592" y="242"/>
                    </a:lnTo>
                    <a:lnTo>
                      <a:pt x="574" y="246"/>
                    </a:lnTo>
                    <a:lnTo>
                      <a:pt x="560" y="250"/>
                    </a:lnTo>
                    <a:lnTo>
                      <a:pt x="546" y="256"/>
                    </a:lnTo>
                    <a:lnTo>
                      <a:pt x="536" y="262"/>
                    </a:lnTo>
                    <a:lnTo>
                      <a:pt x="518" y="274"/>
                    </a:lnTo>
                    <a:lnTo>
                      <a:pt x="510" y="284"/>
                    </a:lnTo>
                    <a:lnTo>
                      <a:pt x="506" y="288"/>
                    </a:lnTo>
                    <a:lnTo>
                      <a:pt x="506" y="288"/>
                    </a:lnTo>
                    <a:lnTo>
                      <a:pt x="502" y="290"/>
                    </a:lnTo>
                    <a:lnTo>
                      <a:pt x="496" y="292"/>
                    </a:lnTo>
                    <a:lnTo>
                      <a:pt x="494" y="292"/>
                    </a:lnTo>
                    <a:lnTo>
                      <a:pt x="492" y="292"/>
                    </a:lnTo>
                    <a:lnTo>
                      <a:pt x="494" y="288"/>
                    </a:lnTo>
                    <a:lnTo>
                      <a:pt x="496" y="282"/>
                    </a:lnTo>
                    <a:lnTo>
                      <a:pt x="496" y="282"/>
                    </a:lnTo>
                    <a:lnTo>
                      <a:pt x="514" y="248"/>
                    </a:lnTo>
                    <a:lnTo>
                      <a:pt x="528" y="220"/>
                    </a:lnTo>
                    <a:lnTo>
                      <a:pt x="542" y="184"/>
                    </a:lnTo>
                    <a:lnTo>
                      <a:pt x="554" y="146"/>
                    </a:lnTo>
                    <a:lnTo>
                      <a:pt x="560" y="124"/>
                    </a:lnTo>
                    <a:lnTo>
                      <a:pt x="564" y="102"/>
                    </a:lnTo>
                    <a:lnTo>
                      <a:pt x="566" y="80"/>
                    </a:lnTo>
                    <a:lnTo>
                      <a:pt x="566" y="56"/>
                    </a:lnTo>
                    <a:lnTo>
                      <a:pt x="566" y="34"/>
                    </a:lnTo>
                    <a:lnTo>
                      <a:pt x="562" y="10"/>
                    </a:lnTo>
                    <a:lnTo>
                      <a:pt x="562" y="10"/>
                    </a:lnTo>
                    <a:lnTo>
                      <a:pt x="544" y="20"/>
                    </a:lnTo>
                    <a:lnTo>
                      <a:pt x="524" y="32"/>
                    </a:lnTo>
                    <a:lnTo>
                      <a:pt x="502" y="48"/>
                    </a:lnTo>
                    <a:lnTo>
                      <a:pt x="476" y="70"/>
                    </a:lnTo>
                    <a:lnTo>
                      <a:pt x="464" y="84"/>
                    </a:lnTo>
                    <a:lnTo>
                      <a:pt x="452" y="98"/>
                    </a:lnTo>
                    <a:lnTo>
                      <a:pt x="440" y="116"/>
                    </a:lnTo>
                    <a:lnTo>
                      <a:pt x="430" y="132"/>
                    </a:lnTo>
                    <a:lnTo>
                      <a:pt x="420" y="152"/>
                    </a:lnTo>
                    <a:lnTo>
                      <a:pt x="412" y="174"/>
                    </a:lnTo>
                    <a:lnTo>
                      <a:pt x="412" y="174"/>
                    </a:lnTo>
                    <a:lnTo>
                      <a:pt x="408" y="168"/>
                    </a:lnTo>
                    <a:lnTo>
                      <a:pt x="398" y="156"/>
                    </a:lnTo>
                    <a:lnTo>
                      <a:pt x="392" y="152"/>
                    </a:lnTo>
                    <a:lnTo>
                      <a:pt x="386" y="148"/>
                    </a:lnTo>
                    <a:lnTo>
                      <a:pt x="380" y="146"/>
                    </a:lnTo>
                    <a:lnTo>
                      <a:pt x="374" y="148"/>
                    </a:lnTo>
                    <a:lnTo>
                      <a:pt x="374" y="148"/>
                    </a:lnTo>
                    <a:lnTo>
                      <a:pt x="368" y="156"/>
                    </a:lnTo>
                    <a:lnTo>
                      <a:pt x="364" y="162"/>
                    </a:lnTo>
                    <a:lnTo>
                      <a:pt x="364" y="168"/>
                    </a:lnTo>
                    <a:lnTo>
                      <a:pt x="366" y="170"/>
                    </a:lnTo>
                    <a:lnTo>
                      <a:pt x="366" y="170"/>
                    </a:lnTo>
                    <a:lnTo>
                      <a:pt x="370" y="184"/>
                    </a:lnTo>
                    <a:lnTo>
                      <a:pt x="376" y="222"/>
                    </a:lnTo>
                    <a:lnTo>
                      <a:pt x="380" y="242"/>
                    </a:lnTo>
                    <a:lnTo>
                      <a:pt x="382" y="264"/>
                    </a:lnTo>
                    <a:lnTo>
                      <a:pt x="382" y="284"/>
                    </a:lnTo>
                    <a:lnTo>
                      <a:pt x="380" y="302"/>
                    </a:lnTo>
                    <a:lnTo>
                      <a:pt x="380" y="302"/>
                    </a:lnTo>
                    <a:lnTo>
                      <a:pt x="356" y="252"/>
                    </a:lnTo>
                    <a:lnTo>
                      <a:pt x="338" y="214"/>
                    </a:lnTo>
                    <a:lnTo>
                      <a:pt x="320" y="172"/>
                    </a:lnTo>
                    <a:lnTo>
                      <a:pt x="306" y="126"/>
                    </a:lnTo>
                    <a:lnTo>
                      <a:pt x="300" y="104"/>
                    </a:lnTo>
                    <a:lnTo>
                      <a:pt x="296" y="84"/>
                    </a:lnTo>
                    <a:lnTo>
                      <a:pt x="294" y="64"/>
                    </a:lnTo>
                    <a:lnTo>
                      <a:pt x="296" y="44"/>
                    </a:lnTo>
                    <a:lnTo>
                      <a:pt x="298" y="28"/>
                    </a:lnTo>
                    <a:lnTo>
                      <a:pt x="304" y="12"/>
                    </a:lnTo>
                    <a:lnTo>
                      <a:pt x="304" y="12"/>
                    </a:lnTo>
                    <a:lnTo>
                      <a:pt x="306" y="10"/>
                    </a:lnTo>
                    <a:lnTo>
                      <a:pt x="306" y="6"/>
                    </a:lnTo>
                    <a:lnTo>
                      <a:pt x="304" y="2"/>
                    </a:lnTo>
                    <a:lnTo>
                      <a:pt x="298" y="0"/>
                    </a:lnTo>
                    <a:lnTo>
                      <a:pt x="298" y="0"/>
                    </a:lnTo>
                    <a:lnTo>
                      <a:pt x="292" y="0"/>
                    </a:lnTo>
                    <a:lnTo>
                      <a:pt x="280" y="0"/>
                    </a:lnTo>
                    <a:lnTo>
                      <a:pt x="274" y="2"/>
                    </a:lnTo>
                    <a:lnTo>
                      <a:pt x="266" y="8"/>
                    </a:lnTo>
                    <a:lnTo>
                      <a:pt x="260" y="14"/>
                    </a:lnTo>
                    <a:lnTo>
                      <a:pt x="254" y="22"/>
                    </a:lnTo>
                    <a:lnTo>
                      <a:pt x="254" y="22"/>
                    </a:lnTo>
                    <a:lnTo>
                      <a:pt x="252" y="26"/>
                    </a:lnTo>
                    <a:lnTo>
                      <a:pt x="246" y="30"/>
                    </a:lnTo>
                    <a:lnTo>
                      <a:pt x="244" y="34"/>
                    </a:lnTo>
                    <a:lnTo>
                      <a:pt x="242" y="40"/>
                    </a:lnTo>
                    <a:lnTo>
                      <a:pt x="242" y="40"/>
                    </a:lnTo>
                    <a:lnTo>
                      <a:pt x="244" y="58"/>
                    </a:lnTo>
                    <a:lnTo>
                      <a:pt x="248" y="80"/>
                    </a:lnTo>
                    <a:lnTo>
                      <a:pt x="254" y="106"/>
                    </a:lnTo>
                    <a:lnTo>
                      <a:pt x="264" y="138"/>
                    </a:lnTo>
                    <a:lnTo>
                      <a:pt x="278" y="174"/>
                    </a:lnTo>
                    <a:lnTo>
                      <a:pt x="296" y="218"/>
                    </a:lnTo>
                    <a:lnTo>
                      <a:pt x="342" y="322"/>
                    </a:lnTo>
                    <a:lnTo>
                      <a:pt x="342" y="322"/>
                    </a:lnTo>
                    <a:lnTo>
                      <a:pt x="328" y="314"/>
                    </a:lnTo>
                    <a:lnTo>
                      <a:pt x="312" y="300"/>
                    </a:lnTo>
                    <a:lnTo>
                      <a:pt x="294" y="286"/>
                    </a:lnTo>
                    <a:lnTo>
                      <a:pt x="280" y="272"/>
                    </a:lnTo>
                    <a:lnTo>
                      <a:pt x="254" y="244"/>
                    </a:lnTo>
                    <a:lnTo>
                      <a:pt x="244" y="232"/>
                    </a:lnTo>
                    <a:lnTo>
                      <a:pt x="244" y="232"/>
                    </a:lnTo>
                    <a:lnTo>
                      <a:pt x="242" y="232"/>
                    </a:lnTo>
                    <a:lnTo>
                      <a:pt x="238" y="228"/>
                    </a:lnTo>
                    <a:lnTo>
                      <a:pt x="230" y="226"/>
                    </a:lnTo>
                    <a:lnTo>
                      <a:pt x="220" y="228"/>
                    </a:lnTo>
                    <a:lnTo>
                      <a:pt x="220" y="228"/>
                    </a:lnTo>
                    <a:lnTo>
                      <a:pt x="216" y="232"/>
                    </a:lnTo>
                    <a:lnTo>
                      <a:pt x="214" y="236"/>
                    </a:lnTo>
                    <a:lnTo>
                      <a:pt x="212" y="244"/>
                    </a:lnTo>
                    <a:lnTo>
                      <a:pt x="214" y="252"/>
                    </a:lnTo>
                    <a:lnTo>
                      <a:pt x="218" y="268"/>
                    </a:lnTo>
                    <a:lnTo>
                      <a:pt x="220" y="274"/>
                    </a:lnTo>
                    <a:lnTo>
                      <a:pt x="220" y="274"/>
                    </a:lnTo>
                    <a:lnTo>
                      <a:pt x="198" y="268"/>
                    </a:lnTo>
                    <a:lnTo>
                      <a:pt x="176" y="264"/>
                    </a:lnTo>
                    <a:lnTo>
                      <a:pt x="156" y="264"/>
                    </a:lnTo>
                    <a:lnTo>
                      <a:pt x="136" y="264"/>
                    </a:lnTo>
                    <a:lnTo>
                      <a:pt x="116" y="264"/>
                    </a:lnTo>
                    <a:lnTo>
                      <a:pt x="98" y="268"/>
                    </a:lnTo>
                    <a:lnTo>
                      <a:pt x="66" y="274"/>
                    </a:lnTo>
                    <a:lnTo>
                      <a:pt x="40" y="284"/>
                    </a:lnTo>
                    <a:lnTo>
                      <a:pt x="18" y="292"/>
                    </a:lnTo>
                    <a:lnTo>
                      <a:pt x="0" y="302"/>
                    </a:lnTo>
                    <a:lnTo>
                      <a:pt x="0" y="302"/>
                    </a:lnTo>
                    <a:lnTo>
                      <a:pt x="18" y="318"/>
                    </a:lnTo>
                    <a:lnTo>
                      <a:pt x="36" y="332"/>
                    </a:lnTo>
                    <a:lnTo>
                      <a:pt x="56" y="344"/>
                    </a:lnTo>
                    <a:lnTo>
                      <a:pt x="74" y="356"/>
                    </a:lnTo>
                    <a:lnTo>
                      <a:pt x="96" y="366"/>
                    </a:lnTo>
                    <a:lnTo>
                      <a:pt x="116" y="374"/>
                    </a:lnTo>
                    <a:lnTo>
                      <a:pt x="154" y="386"/>
                    </a:lnTo>
                    <a:lnTo>
                      <a:pt x="190" y="394"/>
                    </a:lnTo>
                    <a:lnTo>
                      <a:pt x="222" y="400"/>
                    </a:lnTo>
                    <a:lnTo>
                      <a:pt x="260" y="404"/>
                    </a:lnTo>
                    <a:lnTo>
                      <a:pt x="260" y="404"/>
                    </a:lnTo>
                    <a:lnTo>
                      <a:pt x="266" y="406"/>
                    </a:lnTo>
                    <a:lnTo>
                      <a:pt x="270" y="406"/>
                    </a:lnTo>
                    <a:lnTo>
                      <a:pt x="270" y="408"/>
                    </a:lnTo>
                    <a:lnTo>
                      <a:pt x="268" y="412"/>
                    </a:lnTo>
                    <a:lnTo>
                      <a:pt x="264" y="414"/>
                    </a:lnTo>
                    <a:lnTo>
                      <a:pt x="260" y="416"/>
                    </a:lnTo>
                    <a:lnTo>
                      <a:pt x="260" y="416"/>
                    </a:lnTo>
                    <a:lnTo>
                      <a:pt x="246" y="418"/>
                    </a:lnTo>
                    <a:lnTo>
                      <a:pt x="230" y="422"/>
                    </a:lnTo>
                    <a:lnTo>
                      <a:pt x="210" y="432"/>
                    </a:lnTo>
                    <a:lnTo>
                      <a:pt x="200" y="438"/>
                    </a:lnTo>
                    <a:lnTo>
                      <a:pt x="188" y="446"/>
                    </a:lnTo>
                    <a:lnTo>
                      <a:pt x="176" y="456"/>
                    </a:lnTo>
                    <a:lnTo>
                      <a:pt x="166" y="468"/>
                    </a:lnTo>
                    <a:lnTo>
                      <a:pt x="154" y="484"/>
                    </a:lnTo>
                    <a:lnTo>
                      <a:pt x="144" y="500"/>
                    </a:lnTo>
                    <a:lnTo>
                      <a:pt x="134" y="520"/>
                    </a:lnTo>
                    <a:lnTo>
                      <a:pt x="124" y="544"/>
                    </a:lnTo>
                    <a:lnTo>
                      <a:pt x="652" y="544"/>
                    </a:lnTo>
                    <a:lnTo>
                      <a:pt x="652" y="544"/>
                    </a:lnTo>
                    <a:lnTo>
                      <a:pt x="632" y="512"/>
                    </a:lnTo>
                    <a:lnTo>
                      <a:pt x="622" y="498"/>
                    </a:lnTo>
                    <a:lnTo>
                      <a:pt x="612" y="484"/>
                    </a:lnTo>
                    <a:lnTo>
                      <a:pt x="600" y="472"/>
                    </a:lnTo>
                    <a:lnTo>
                      <a:pt x="586" y="462"/>
                    </a:lnTo>
                    <a:lnTo>
                      <a:pt x="574" y="454"/>
                    </a:lnTo>
                    <a:lnTo>
                      <a:pt x="560" y="448"/>
                    </a:lnTo>
                    <a:lnTo>
                      <a:pt x="560" y="448"/>
                    </a:lnTo>
                    <a:lnTo>
                      <a:pt x="558" y="446"/>
                    </a:lnTo>
                    <a:lnTo>
                      <a:pt x="556" y="442"/>
                    </a:lnTo>
                    <a:lnTo>
                      <a:pt x="556" y="440"/>
                    </a:lnTo>
                    <a:lnTo>
                      <a:pt x="556" y="438"/>
                    </a:lnTo>
                    <a:lnTo>
                      <a:pt x="560" y="438"/>
                    </a:lnTo>
                    <a:lnTo>
                      <a:pt x="564" y="438"/>
                    </a:lnTo>
                    <a:lnTo>
                      <a:pt x="564" y="438"/>
                    </a:lnTo>
                    <a:lnTo>
                      <a:pt x="590" y="442"/>
                    </a:lnTo>
                    <a:lnTo>
                      <a:pt x="630" y="450"/>
                    </a:lnTo>
                    <a:lnTo>
                      <a:pt x="652" y="454"/>
                    </a:lnTo>
                    <a:lnTo>
                      <a:pt x="676" y="454"/>
                    </a:lnTo>
                    <a:lnTo>
                      <a:pt x="696" y="454"/>
                    </a:lnTo>
                    <a:lnTo>
                      <a:pt x="716" y="452"/>
                    </a:lnTo>
                    <a:lnTo>
                      <a:pt x="716" y="452"/>
                    </a:lnTo>
                    <a:lnTo>
                      <a:pt x="750" y="442"/>
                    </a:lnTo>
                    <a:lnTo>
                      <a:pt x="772" y="436"/>
                    </a:lnTo>
                    <a:lnTo>
                      <a:pt x="798" y="426"/>
                    </a:lnTo>
                    <a:lnTo>
                      <a:pt x="830" y="412"/>
                    </a:lnTo>
                    <a:lnTo>
                      <a:pt x="870" y="392"/>
                    </a:lnTo>
                    <a:lnTo>
                      <a:pt x="918" y="366"/>
                    </a:lnTo>
                    <a:lnTo>
                      <a:pt x="976" y="332"/>
                    </a:lnTo>
                    <a:lnTo>
                      <a:pt x="976" y="332"/>
                    </a:lnTo>
                    <a:lnTo>
                      <a:pt x="966" y="334"/>
                    </a:lnTo>
                    <a:lnTo>
                      <a:pt x="952" y="334"/>
                    </a:lnTo>
                    <a:lnTo>
                      <a:pt x="930" y="332"/>
                    </a:lnTo>
                    <a:lnTo>
                      <a:pt x="900" y="328"/>
                    </a:lnTo>
                    <a:lnTo>
                      <a:pt x="860" y="316"/>
                    </a:lnTo>
                    <a:lnTo>
                      <a:pt x="810" y="298"/>
                    </a:lnTo>
                    <a:lnTo>
                      <a:pt x="748" y="274"/>
                    </a:lnTo>
                    <a:lnTo>
                      <a:pt x="748" y="274"/>
                    </a:lnTo>
                    <a:close/>
                  </a:path>
                </a:pathLst>
              </a:custGeom>
              <a:solidFill>
                <a:schemeClr val="accent1">
                  <a:alpha val="1000"/>
                </a:schemeClr>
              </a:solidFill>
              <a:ln>
                <a:noFill/>
              </a:ln>
              <a:effectLst>
                <a:glow rad="38100">
                  <a:schemeClr val="accent1">
                    <a:alpha val="43000"/>
                  </a:schemeClr>
                </a:glow>
                <a:softEdge rad="12700"/>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457200" rtl="0" eaLnBrk="1" latinLnBrk="0" hangingPunct="1">
        <a:spcBef>
          <a:spcPct val="0"/>
        </a:spcBef>
        <a:buNone/>
        <a:defRPr sz="3200" kern="1200">
          <a:solidFill>
            <a:schemeClr val="tx1"/>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hyperlink" Target="http://www.crews.org/curriculum/ex/compsci/articles/history.htm%20http:/www.historyofcomputer.org/"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 Id="rId5" Type="http://schemas.openxmlformats.org/officeDocument/2006/relationships/image" Target="../media/image26.jpe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hyperlink" Target="http://www.ojocientifico.com/3773/el-estres-digital-y-como-afecta-al-cerebro" TargetMode="External"/><Relationship Id="rId2" Type="http://schemas.openxmlformats.org/officeDocument/2006/relationships/notesSlide" Target="../notesSlides/notesSlide12.xml"/><Relationship Id="rId1" Type="http://schemas.openxmlformats.org/officeDocument/2006/relationships/slideLayout" Target="../slideLayouts/slideLayout34.xml"/><Relationship Id="rId5" Type="http://schemas.openxmlformats.org/officeDocument/2006/relationships/image" Target="../media/image29.jpeg"/><Relationship Id="rId4" Type="http://schemas.openxmlformats.org/officeDocument/2006/relationships/hyperlink" Target="http://www.ojocientifico.com/4063/telefonos-moviles-sus-efectos-en-la-salud-mas-alla-del-cance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34.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s.wikipedia.org/wiki/Perforadora_de_tarjetas" TargetMode="External"/><Relationship Id="rId7" Type="http://schemas.openxmlformats.org/officeDocument/2006/relationships/image" Target="../media/image15.png"/><Relationship Id="rId2" Type="http://schemas.openxmlformats.org/officeDocument/2006/relationships/hyperlink" Target="https://es.wikipedia.org/wiki/Microprocesador" TargetMode="External"/><Relationship Id="rId1" Type="http://schemas.openxmlformats.org/officeDocument/2006/relationships/slideLayout" Target="../slideLayouts/slideLayout3.xml"/><Relationship Id="rId6" Type="http://schemas.openxmlformats.org/officeDocument/2006/relationships/hyperlink" Target="https://es.wikipedia.org/wiki/Mainframe" TargetMode="External"/><Relationship Id="rId5" Type="http://schemas.openxmlformats.org/officeDocument/2006/relationships/hyperlink" Target="https://es.wikipedia.org/wiki/Tiempo_compartido_(inform%C3%A1tica)" TargetMode="External"/><Relationship Id="rId4" Type="http://schemas.openxmlformats.org/officeDocument/2006/relationships/hyperlink" Target="https://es.wikipedia.org/wiki/Proceso_por_lote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rot="-4500000">
            <a:off x="-1058097" y="2222463"/>
            <a:ext cx="5064953" cy="1695631"/>
          </a:xfrm>
        </p:spPr>
        <p:txBody>
          <a:bodyPr/>
          <a:lstStyle/>
          <a:p>
            <a:pPr algn="ctr"/>
            <a:r>
              <a:rPr lang="bs-Latn-BA" dirty="0"/>
              <a:t>INICIAMOS</a:t>
            </a:r>
            <a:endParaRPr lang="es-GT" dirty="0"/>
          </a:p>
        </p:txBody>
      </p:sp>
      <p:pic>
        <p:nvPicPr>
          <p:cNvPr id="5" name="Marcador de contenido 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843808" y="1700808"/>
            <a:ext cx="5760640" cy="4734611"/>
          </a:xfrm>
        </p:spPr>
      </p:pic>
      <p:pic>
        <p:nvPicPr>
          <p:cNvPr id="7" name="158 GI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1560" y="260648"/>
            <a:ext cx="609600" cy="609600"/>
          </a:xfrm>
          <a:prstGeom prst="rect">
            <a:avLst/>
          </a:prstGeom>
        </p:spPr>
      </p:pic>
    </p:spTree>
    <p:extLst>
      <p:ext uri="{BB962C8B-B14F-4D97-AF65-F5344CB8AC3E}">
        <p14:creationId xmlns:p14="http://schemas.microsoft.com/office/powerpoint/2010/main" val="26153185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4" name="cashreg.wav"/>
          </p:stSnd>
        </p:sndAc>
      </p:transition>
    </mc:Choice>
    <mc:Fallback>
      <p:transition spd="slow">
        <p:fade/>
        <p:sndAc>
          <p:stSnd>
            <p:snd r:embed="rId4" name="cashre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6" presetClass="emph" presetSubtype="0" fill="hold" grpId="0" nodeType="clickEffect">
                                  <p:stCondLst>
                                    <p:cond delay="0"/>
                                  </p:stCondLst>
                                  <p:childTnLst>
                                    <p:animScale>
                                      <p:cBhvr>
                                        <p:cTn id="15"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44418" y="3140968"/>
            <a:ext cx="4937760" cy="3539430"/>
          </a:xfrm>
          <a:prstGeom prst="rect">
            <a:avLst/>
          </a:prstGeom>
        </p:spPr>
        <p:txBody>
          <a:bodyPr wrap="square">
            <a:spAutoFit/>
          </a:bodyPr>
          <a:lstStyle/>
          <a:p>
            <a:r>
              <a:rPr lang="es-MX" sz="1600" dirty="0"/>
              <a:t>En la década de 1880 , la oficina del Censo de los Estados Unidos , deseaba agilizar el proceso del censo de 1890. Para llevar a cabo esta labor , se contrato a </a:t>
            </a:r>
            <a:r>
              <a:rPr lang="es-MX" sz="1600" i="1" dirty="0"/>
              <a:t>Herman Hollerith</a:t>
            </a:r>
            <a:r>
              <a:rPr lang="es-MX" sz="1600" dirty="0"/>
              <a:t>, un experto en estadística para que diseñara alguna técnica que pudiera acelerar el levantamiento y análisis de los datos obtenidos en el </a:t>
            </a:r>
            <a:r>
              <a:rPr lang="es-MX" sz="1600" dirty="0" err="1"/>
              <a:t>censoHollerith</a:t>
            </a:r>
            <a:r>
              <a:rPr lang="es-MX" sz="1600" dirty="0"/>
              <a:t> propuso la utilización de tarjetas en las que se perforarían los datos , según un formato preestablecido. una vez perforadas las tarjetas , estas serian tabuladas y clasificadas por maquinas especiales. La idea de las </a:t>
            </a:r>
            <a:r>
              <a:rPr lang="es-MX" sz="1600" i="1" dirty="0"/>
              <a:t>tarjetas perforadas</a:t>
            </a:r>
            <a:r>
              <a:rPr lang="es-MX" sz="1600" dirty="0"/>
              <a:t> se baso en el trabajo hecho en el telar de </a:t>
            </a:r>
            <a:r>
              <a:rPr lang="es-MX" sz="1600" i="1" dirty="0"/>
              <a:t>Joseph Jacquard</a:t>
            </a:r>
            <a:r>
              <a:rPr lang="es-MX" sz="1600" dirty="0"/>
              <a:t> que ingenio un sistema donde la trama de un diseño de una tela era almacenada en tarjetas perforadas. De esta forma , se podían obtener varios diseños , cambiando solamente las tarjetas.</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Máquina de Hollerith </a:t>
            </a:r>
          </a:p>
        </p:txBody>
      </p:sp>
      <p:pic>
        <p:nvPicPr>
          <p:cNvPr id="4098" name="Picture 2" descr="http://www.cad.com.mx/gif/holleri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15" y="3627625"/>
            <a:ext cx="3109244" cy="21056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467544" y="542583"/>
            <a:ext cx="8036375"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902365885"/>
      </p:ext>
    </p:extLst>
  </p:cSld>
  <p:clrMapOvr>
    <a:masterClrMapping/>
  </p:clrMapOvr>
  <p:transition spd="slow" advClick="0" advTm="5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707904" y="3212976"/>
            <a:ext cx="4937760" cy="3170099"/>
          </a:xfrm>
          <a:prstGeom prst="rect">
            <a:avLst/>
          </a:prstGeom>
        </p:spPr>
        <p:txBody>
          <a:bodyPr wrap="square">
            <a:spAutoFit/>
          </a:bodyPr>
          <a:lstStyle/>
          <a:p>
            <a:r>
              <a:rPr lang="es-MX" sz="2000" dirty="0"/>
              <a:t>En 1944 se construyó en la </a:t>
            </a:r>
            <a:r>
              <a:rPr lang="es-MX" sz="2000" i="1" dirty="0"/>
              <a:t>Universidad de Harvard</a:t>
            </a:r>
            <a:r>
              <a:rPr lang="es-MX" sz="2000" dirty="0"/>
              <a:t>, la </a:t>
            </a:r>
            <a:r>
              <a:rPr lang="es-MX" sz="2000" i="1" dirty="0"/>
              <a:t>Mark I</a:t>
            </a:r>
            <a:r>
              <a:rPr lang="es-MX" sz="2000" dirty="0"/>
              <a:t>, diseñada por un equipo encabezado por </a:t>
            </a:r>
            <a:r>
              <a:rPr lang="es-MX" sz="2000" i="1" dirty="0"/>
              <a:t>Howard H. </a:t>
            </a:r>
            <a:r>
              <a:rPr lang="es-MX" sz="2000" i="1" dirty="0" err="1"/>
              <a:t>Aiken</a:t>
            </a:r>
            <a:r>
              <a:rPr lang="es-MX" sz="2000" dirty="0"/>
              <a:t>. Este computador tomaba seis segundos para efectuar una multiplicación y doce para una división. Computadora basada en rieles (tenía aprox. 3000), con 800 kilómetros de cable, con dimensiones de 17 metros de largo, 3 metros de alto y 1 de profundidad. Al Mark I se le </a:t>
            </a:r>
            <a:r>
              <a:rPr lang="es-MX" sz="2000" dirty="0" err="1"/>
              <a:t>hicierón</a:t>
            </a:r>
            <a:r>
              <a:rPr lang="es-MX" sz="2000" dirty="0"/>
              <a:t> mejoras sucesivas, obteniendo así el </a:t>
            </a:r>
            <a:r>
              <a:rPr lang="es-MX" sz="2000" i="1" dirty="0"/>
              <a:t>Mark II, Mark III y Mark IV</a:t>
            </a:r>
            <a:r>
              <a:rPr lang="es-MX" sz="2000" dirty="0"/>
              <a:t>.</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Mark I, II, III, IV </a:t>
            </a:r>
          </a:p>
        </p:txBody>
      </p:sp>
      <p:pic>
        <p:nvPicPr>
          <p:cNvPr id="5122" name="Picture 2" descr="http://www.cad.com.mx/gif/mark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789140"/>
            <a:ext cx="2902684" cy="21601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539552" y="476672"/>
            <a:ext cx="7964367"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214334103"/>
      </p:ext>
    </p:extLst>
  </p:cSld>
  <p:clrMapOvr>
    <a:masterClrMapping/>
  </p:clrMapOvr>
  <mc:AlternateContent xmlns:mc="http://schemas.openxmlformats.org/markup-compatibility/2006" xmlns:p14="http://schemas.microsoft.com/office/powerpoint/2010/main">
    <mc:Choice Requires="p14">
      <p:transition spd="slow" p14:dur="2500" advClick="0" advTm="5000">
        <p:checker/>
      </p:transition>
    </mc:Choice>
    <mc:Fallback xmlns="">
      <p:transition spd="slow" advClick="0" advTm="5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6"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80">
                                          <p:stCondLst>
                                            <p:cond delay="0"/>
                                          </p:stCondLst>
                                        </p:cTn>
                                        <p:tgtEl>
                                          <p:spTgt spid="2"/>
                                        </p:tgtEl>
                                      </p:cBhvr>
                                    </p:animEffect>
                                    <p:anim calcmode="lin" valueType="num">
                                      <p:cBhvr>
                                        <p:cTn id="1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1" dur="26">
                                          <p:stCondLst>
                                            <p:cond delay="650"/>
                                          </p:stCondLst>
                                        </p:cTn>
                                        <p:tgtEl>
                                          <p:spTgt spid="2"/>
                                        </p:tgtEl>
                                      </p:cBhvr>
                                      <p:to x="100000" y="60000"/>
                                    </p:animScale>
                                    <p:animScale>
                                      <p:cBhvr>
                                        <p:cTn id="22" dur="166" decel="50000">
                                          <p:stCondLst>
                                            <p:cond delay="676"/>
                                          </p:stCondLst>
                                        </p:cTn>
                                        <p:tgtEl>
                                          <p:spTgt spid="2"/>
                                        </p:tgtEl>
                                      </p:cBhvr>
                                      <p:to x="100000" y="100000"/>
                                    </p:animScale>
                                    <p:animScale>
                                      <p:cBhvr>
                                        <p:cTn id="23" dur="26">
                                          <p:stCondLst>
                                            <p:cond delay="1312"/>
                                          </p:stCondLst>
                                        </p:cTn>
                                        <p:tgtEl>
                                          <p:spTgt spid="2"/>
                                        </p:tgtEl>
                                      </p:cBhvr>
                                      <p:to x="100000" y="80000"/>
                                    </p:animScale>
                                    <p:animScale>
                                      <p:cBhvr>
                                        <p:cTn id="24" dur="166" decel="50000">
                                          <p:stCondLst>
                                            <p:cond delay="1338"/>
                                          </p:stCondLst>
                                        </p:cTn>
                                        <p:tgtEl>
                                          <p:spTgt spid="2"/>
                                        </p:tgtEl>
                                      </p:cBhvr>
                                      <p:to x="100000" y="100000"/>
                                    </p:animScale>
                                    <p:animScale>
                                      <p:cBhvr>
                                        <p:cTn id="25" dur="26">
                                          <p:stCondLst>
                                            <p:cond delay="1642"/>
                                          </p:stCondLst>
                                        </p:cTn>
                                        <p:tgtEl>
                                          <p:spTgt spid="2"/>
                                        </p:tgtEl>
                                      </p:cBhvr>
                                      <p:to x="100000" y="90000"/>
                                    </p:animScale>
                                    <p:animScale>
                                      <p:cBhvr>
                                        <p:cTn id="26" dur="166" decel="50000">
                                          <p:stCondLst>
                                            <p:cond delay="1668"/>
                                          </p:stCondLst>
                                        </p:cTn>
                                        <p:tgtEl>
                                          <p:spTgt spid="2"/>
                                        </p:tgtEl>
                                      </p:cBhvr>
                                      <p:to x="100000" y="100000"/>
                                    </p:animScale>
                                    <p:animScale>
                                      <p:cBhvr>
                                        <p:cTn id="27" dur="26">
                                          <p:stCondLst>
                                            <p:cond delay="1808"/>
                                          </p:stCondLst>
                                        </p:cTn>
                                        <p:tgtEl>
                                          <p:spTgt spid="2"/>
                                        </p:tgtEl>
                                      </p:cBhvr>
                                      <p:to x="100000" y="95000"/>
                                    </p:animScale>
                                    <p:animScale>
                                      <p:cBhvr>
                                        <p:cTn id="28" dur="166" decel="50000">
                                          <p:stCondLst>
                                            <p:cond delay="1834"/>
                                          </p:stCondLst>
                                        </p:cTn>
                                        <p:tgtEl>
                                          <p:spTgt spid="2"/>
                                        </p:tgtEl>
                                      </p:cBhvr>
                                      <p:to x="100000" y="100000"/>
                                    </p:animScale>
                                  </p:childTnLst>
                                </p:cTn>
                              </p:par>
                            </p:childTnLst>
                          </p:cTn>
                        </p:par>
                        <p:par>
                          <p:cTn id="29" fill="hold">
                            <p:stCondLst>
                              <p:cond delay="3000"/>
                            </p:stCondLst>
                            <p:childTnLst>
                              <p:par>
                                <p:cTn id="30" presetID="1"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707904" y="3356992"/>
            <a:ext cx="4937760" cy="2785378"/>
          </a:xfrm>
          <a:prstGeom prst="rect">
            <a:avLst/>
          </a:prstGeom>
        </p:spPr>
        <p:txBody>
          <a:bodyPr wrap="square">
            <a:spAutoFit/>
          </a:bodyPr>
          <a:lstStyle/>
          <a:p>
            <a:r>
              <a:rPr lang="es-MX" sz="2000" dirty="0"/>
              <a:t>En 1947 se construyó en la Universidad de Pennsylvania la </a:t>
            </a:r>
            <a:r>
              <a:rPr lang="es-MX" sz="2000" i="1" dirty="0"/>
              <a:t>ENIAC</a:t>
            </a:r>
            <a:r>
              <a:rPr lang="es-MX" sz="2000" dirty="0"/>
              <a:t> (</a:t>
            </a:r>
            <a:r>
              <a:rPr lang="es-MX" sz="2000" dirty="0" err="1"/>
              <a:t>Electronic</a:t>
            </a:r>
            <a:r>
              <a:rPr lang="es-MX" sz="2000" dirty="0"/>
              <a:t> </a:t>
            </a:r>
            <a:r>
              <a:rPr lang="es-MX" sz="2000" dirty="0" err="1"/>
              <a:t>Numerical</a:t>
            </a:r>
            <a:r>
              <a:rPr lang="es-MX" sz="2000" dirty="0"/>
              <a:t> </a:t>
            </a:r>
            <a:r>
              <a:rPr lang="es-MX" sz="2000" dirty="0" err="1"/>
              <a:t>Integrator</a:t>
            </a:r>
            <a:r>
              <a:rPr lang="es-MX" sz="2000" dirty="0"/>
              <a:t> And </a:t>
            </a:r>
            <a:r>
              <a:rPr lang="es-MX" sz="2000" dirty="0" err="1"/>
              <a:t>Calculator</a:t>
            </a:r>
            <a:r>
              <a:rPr lang="es-MX" sz="2000" dirty="0"/>
              <a:t>) que fue la </a:t>
            </a:r>
            <a:r>
              <a:rPr lang="es-MX" sz="2000" i="1" dirty="0"/>
              <a:t>primera computadora electrónica</a:t>
            </a:r>
            <a:r>
              <a:rPr lang="es-MX" sz="2000" dirty="0"/>
              <a:t> que funcionaba con tubos al vacío, el equipo de diseño lo encabezaron los ingenieros </a:t>
            </a:r>
            <a:r>
              <a:rPr lang="es-MX" sz="2000" i="1" dirty="0"/>
              <a:t>John </a:t>
            </a:r>
            <a:r>
              <a:rPr lang="es-MX" sz="2000" i="1" dirty="0" err="1"/>
              <a:t>Mauchly</a:t>
            </a:r>
            <a:r>
              <a:rPr lang="es-MX" sz="2000" i="1" dirty="0"/>
              <a:t> y John </a:t>
            </a:r>
            <a:r>
              <a:rPr lang="es-MX" sz="2000" i="1" dirty="0" err="1"/>
              <a:t>Eckert</a:t>
            </a:r>
            <a:r>
              <a:rPr lang="es-MX" sz="2000" dirty="0"/>
              <a:t>. Este computador superaba ampliamente al </a:t>
            </a:r>
            <a:r>
              <a:rPr lang="es-MX" sz="2000" i="1" dirty="0"/>
              <a:t>Mark I</a:t>
            </a:r>
            <a:r>
              <a:rPr lang="es-MX" sz="2000" dirty="0"/>
              <a:t>, ya que llego hacer 1500 veces mas potente. </a:t>
            </a:r>
          </a:p>
          <a:p>
            <a:endParaRPr lang="es-MX" sz="1500" dirty="0"/>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ENIAC </a:t>
            </a:r>
          </a:p>
        </p:txBody>
      </p:sp>
      <p:pic>
        <p:nvPicPr>
          <p:cNvPr id="5122" name="Picture 2" descr="http://www.cad.com.mx/gif/mark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57" y="3353620"/>
            <a:ext cx="2810590" cy="20916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2" name="Rectangle 1"/>
          <p:cNvSpPr/>
          <p:nvPr/>
        </p:nvSpPr>
        <p:spPr>
          <a:xfrm>
            <a:off x="785962" y="476672"/>
            <a:ext cx="7264649"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1229484353"/>
      </p:ext>
    </p:extLst>
  </p:cSld>
  <p:clrMapOvr>
    <a:masterClrMapping/>
  </p:clrMapOvr>
  <mc:AlternateContent xmlns:mc="http://schemas.openxmlformats.org/markup-compatibility/2006" xmlns:p14="http://schemas.microsoft.com/office/powerpoint/2010/main">
    <mc:Choice Requires="p14">
      <p:transition spd="slow" p14:dur="1200" advClick="0" advTm="5000">
        <p14:prism/>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randombar(horizontal)">
                                      <p:cBhvr>
                                        <p:cTn id="7" dur="500"/>
                                        <p:tgtEl>
                                          <p:spTgt spid="512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923928" y="3626188"/>
            <a:ext cx="4937760" cy="2308324"/>
          </a:xfrm>
          <a:prstGeom prst="rect">
            <a:avLst/>
          </a:prstGeom>
        </p:spPr>
        <p:txBody>
          <a:bodyPr wrap="square">
            <a:spAutoFit/>
          </a:bodyPr>
          <a:lstStyle/>
          <a:p>
            <a:r>
              <a:rPr lang="es-MX" sz="2400" dirty="0"/>
              <a:t>En realidad EDVAC fue la primera verdadera computadora electrónica digital de la historia, tal como se le concibe en estos tiempos y a partir de ella se empezaron a fabricar arquitecturas más completas.</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EDVAC</a:t>
            </a:r>
            <a:r>
              <a:rPr lang="es-MX" sz="3300" dirty="0"/>
              <a:t> </a:t>
            </a:r>
          </a:p>
        </p:txBody>
      </p:sp>
      <p:pic>
        <p:nvPicPr>
          <p:cNvPr id="7170" name="Picture 2" descr="http://www.cad.com.mx/gif/edv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3579862"/>
            <a:ext cx="2528463" cy="20093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611559" y="404664"/>
            <a:ext cx="7488833"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3801092167"/>
      </p:ext>
    </p:extLst>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par>
                          <p:cTn id="13" fill="hold">
                            <p:stCondLst>
                              <p:cond delay="1000"/>
                            </p:stCondLst>
                            <p:childTnLst>
                              <p:par>
                                <p:cTn id="14" presetID="6" presetClass="entr" presetSubtype="1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ircle(in)">
                                      <p:cBhvr>
                                        <p:cTn id="16" dur="2000"/>
                                        <p:tgtEl>
                                          <p:spTgt spid="2"/>
                                        </p:tgtEl>
                                      </p:cBhvr>
                                    </p:animEffect>
                                  </p:childTnLst>
                                </p:cTn>
                              </p:par>
                            </p:childTnLst>
                          </p:cTn>
                        </p:par>
                        <p:par>
                          <p:cTn id="17" fill="hold">
                            <p:stCondLst>
                              <p:cond delay="3000"/>
                            </p:stCondLst>
                            <p:childTnLst>
                              <p:par>
                                <p:cTn id="18" presetID="2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803358" y="3149292"/>
            <a:ext cx="4937760" cy="3539430"/>
          </a:xfrm>
          <a:prstGeom prst="rect">
            <a:avLst/>
          </a:prstGeom>
        </p:spPr>
        <p:txBody>
          <a:bodyPr wrap="square">
            <a:spAutoFit/>
          </a:bodyPr>
          <a:lstStyle/>
          <a:p>
            <a:r>
              <a:rPr lang="es-MX" sz="1900" dirty="0"/>
              <a:t>El </a:t>
            </a:r>
            <a:r>
              <a:rPr lang="es-MX" sz="1900" i="1" dirty="0"/>
              <a:t>UNIVAC</a:t>
            </a:r>
            <a:r>
              <a:rPr lang="es-MX" sz="1900" dirty="0"/>
              <a:t> fue la primera computadora diseñada y construida para un </a:t>
            </a:r>
            <a:r>
              <a:rPr lang="es-MX" sz="1900" dirty="0" err="1"/>
              <a:t>próposito</a:t>
            </a:r>
            <a:r>
              <a:rPr lang="es-MX" sz="1900" dirty="0"/>
              <a:t> no militar. Desarrollada para la oficina de </a:t>
            </a:r>
            <a:r>
              <a:rPr lang="es-MX" sz="1900" i="1" dirty="0"/>
              <a:t>CENSO en 1951</a:t>
            </a:r>
            <a:r>
              <a:rPr lang="es-MX" sz="1900" dirty="0"/>
              <a:t>, por los ingenieros </a:t>
            </a:r>
            <a:r>
              <a:rPr lang="es-MX" sz="1900" i="1" dirty="0"/>
              <a:t>John </a:t>
            </a:r>
            <a:r>
              <a:rPr lang="es-MX" sz="1900" i="1" dirty="0" err="1"/>
              <a:t>Mauchly</a:t>
            </a:r>
            <a:r>
              <a:rPr lang="es-MX" sz="1900" i="1" dirty="0"/>
              <a:t> y John </a:t>
            </a:r>
            <a:r>
              <a:rPr lang="es-MX" sz="1900" i="1" dirty="0" err="1"/>
              <a:t>Presper</a:t>
            </a:r>
            <a:r>
              <a:rPr lang="es-MX" sz="1900" i="1" dirty="0"/>
              <a:t> </a:t>
            </a:r>
            <a:r>
              <a:rPr lang="es-MX" sz="1900" i="1" dirty="0" err="1"/>
              <a:t>Eckert</a:t>
            </a:r>
            <a:r>
              <a:rPr lang="es-MX" sz="1900" dirty="0"/>
              <a:t>, que empezaron a diseñarla y construirla en 1946.</a:t>
            </a:r>
          </a:p>
          <a:p>
            <a:r>
              <a:rPr lang="es-MX" sz="1900" dirty="0"/>
              <a:t>La computadora pesaba 7257 kg. aproximadamente, estaba compuesta por 5000 tubos de vacío, y podía ejecutar unos 1000 cálculos por segundo. Era una computadora que procesaba los dígitos en serie. Podía hacer sumas de dos números de diez dígitos cada uno, unas 100000 por segundo.</a:t>
            </a:r>
          </a:p>
          <a:p>
            <a:endParaRPr lang="es-MX" sz="1500" dirty="0"/>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UNIVAC </a:t>
            </a:r>
          </a:p>
        </p:txBody>
      </p:sp>
      <p:pic>
        <p:nvPicPr>
          <p:cNvPr id="10242" name="Picture 2" descr="http://www.cad.com.mx/gif/univa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465604"/>
            <a:ext cx="2672239" cy="2123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Rectangle 1"/>
          <p:cNvSpPr/>
          <p:nvPr/>
        </p:nvSpPr>
        <p:spPr>
          <a:xfrm>
            <a:off x="467544" y="470575"/>
            <a:ext cx="8036375"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682707446"/>
      </p:ext>
    </p:extLst>
  </p:cSld>
  <p:clrMapOvr>
    <a:masterClrMapping/>
  </p:clrMapOvr>
  <mc:AlternateContent xmlns:mc="http://schemas.openxmlformats.org/markup-compatibility/2006" xmlns:p14="http://schemas.microsoft.com/office/powerpoint/2010/main">
    <mc:Choice Requires="p14">
      <p:transition spd="slow" p14:dur="3000" advClick="0" advTm="5000">
        <p14:shred/>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down)">
                                      <p:cBhvr>
                                        <p:cTn id="7" dur="500"/>
                                        <p:tgtEl>
                                          <p:spTgt spid="10242"/>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childTnLst>
                          </p:cTn>
                        </p:par>
                        <p:par>
                          <p:cTn id="15" fill="hold">
                            <p:stCondLst>
                              <p:cond delay="1500"/>
                            </p:stCondLst>
                            <p:childTnLst>
                              <p:par>
                                <p:cTn id="16" presetID="31"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 calcmode="lin" valueType="num">
                                      <p:cBhvr>
                                        <p:cTn id="20" dur="1000" fill="hold"/>
                                        <p:tgtEl>
                                          <p:spTgt spid="2"/>
                                        </p:tgtEl>
                                        <p:attrNameLst>
                                          <p:attrName>style.rotation</p:attrName>
                                        </p:attrNameLst>
                                      </p:cBhvr>
                                      <p:tavLst>
                                        <p:tav tm="0">
                                          <p:val>
                                            <p:fltVal val="90"/>
                                          </p:val>
                                        </p:tav>
                                        <p:tav tm="100000">
                                          <p:val>
                                            <p:fltVal val="0"/>
                                          </p:val>
                                        </p:tav>
                                      </p:tavLst>
                                    </p:anim>
                                    <p:animEffect transition="in" filter="fade">
                                      <p:cBhvr>
                                        <p:cTn id="21" dur="1000"/>
                                        <p:tgtEl>
                                          <p:spTgt spid="2"/>
                                        </p:tgtEl>
                                      </p:cBhvr>
                                    </p:animEffect>
                                  </p:childTnLst>
                                </p:cTn>
                              </p:par>
                            </p:childTnLst>
                          </p:cTn>
                        </p:par>
                        <p:par>
                          <p:cTn id="22" fill="hold">
                            <p:stCondLst>
                              <p:cond delay="2500"/>
                            </p:stCondLst>
                            <p:childTnLst>
                              <p:par>
                                <p:cTn id="23" presetID="14" presetClass="entr" presetSubtype="1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570514" y="3068960"/>
            <a:ext cx="4937760" cy="2262158"/>
          </a:xfrm>
          <a:prstGeom prst="rect">
            <a:avLst/>
          </a:prstGeom>
        </p:spPr>
        <p:txBody>
          <a:bodyPr wrap="square">
            <a:spAutoFit/>
          </a:bodyPr>
          <a:lstStyle/>
          <a:p>
            <a:r>
              <a:rPr lang="es-MX" dirty="0"/>
              <a:t>La </a:t>
            </a:r>
            <a:r>
              <a:rPr lang="es-MX" b="1" u="sng" dirty="0">
                <a:hlinkClick r:id="rId3"/>
              </a:rPr>
              <a:t>tercera generación</a:t>
            </a:r>
            <a:r>
              <a:rPr lang="es-MX" dirty="0"/>
              <a:t> surge con la </a:t>
            </a:r>
            <a:r>
              <a:rPr lang="es-MX" b="1" dirty="0"/>
              <a:t>invención del circuito integrado</a:t>
            </a:r>
            <a:r>
              <a:rPr lang="es-MX" dirty="0"/>
              <a:t>, que permitió crear computadoras más pequeñas, potentes y fiables, capaces de ejecutar varios programas al mismo tiempo. En 1983 surge </a:t>
            </a:r>
            <a:r>
              <a:rPr lang="es-MX" b="1" i="1" dirty="0"/>
              <a:t>Macintosh</a:t>
            </a:r>
            <a:r>
              <a:rPr lang="es-MX" dirty="0"/>
              <a:t>, y poco después </a:t>
            </a:r>
            <a:r>
              <a:rPr lang="es-MX" b="1" i="1" dirty="0"/>
              <a:t>Windows</a:t>
            </a:r>
            <a:r>
              <a:rPr lang="es-MX" dirty="0"/>
              <a:t>, que actualmente son los dos sistemas operativos más famosos del mundo..</a:t>
            </a:r>
          </a:p>
          <a:p>
            <a:endParaRPr lang="es-MX" sz="1500" dirty="0"/>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1266" name="Picture 2" descr="Historia-de-la-computadora-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077072"/>
            <a:ext cx="1944216" cy="1620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1268" name="Picture 4" descr="Historia-de-la-computadora-5_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2" y="4934007"/>
            <a:ext cx="1926826" cy="16056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99592" y="476672"/>
            <a:ext cx="7056784"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1329527998"/>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wipe(down)">
                                      <p:cBhvr>
                                        <p:cTn id="7" dur="580">
                                          <p:stCondLst>
                                            <p:cond delay="0"/>
                                          </p:stCondLst>
                                        </p:cTn>
                                        <p:tgtEl>
                                          <p:spTgt spid="11268"/>
                                        </p:tgtEl>
                                      </p:cBhvr>
                                    </p:animEffect>
                                    <p:anim calcmode="lin" valueType="num">
                                      <p:cBhvr>
                                        <p:cTn id="8" dur="1822" tmFilter="0,0; 0.14,0.36; 0.43,0.73; 0.71,0.91; 1.0,1.0">
                                          <p:stCondLst>
                                            <p:cond delay="0"/>
                                          </p:stCondLst>
                                        </p:cTn>
                                        <p:tgtEl>
                                          <p:spTgt spid="1126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26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26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26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268"/>
                                        </p:tgtEl>
                                        <p:attrNameLst>
                                          <p:attrName>ppt_y</p:attrName>
                                        </p:attrNameLst>
                                      </p:cBhvr>
                                      <p:tavLst>
                                        <p:tav tm="0" fmla="#ppt_y-sin(pi*$)/81">
                                          <p:val>
                                            <p:fltVal val="0"/>
                                          </p:val>
                                        </p:tav>
                                        <p:tav tm="100000">
                                          <p:val>
                                            <p:fltVal val="1"/>
                                          </p:val>
                                        </p:tav>
                                      </p:tavLst>
                                    </p:anim>
                                    <p:animScale>
                                      <p:cBhvr>
                                        <p:cTn id="13" dur="26">
                                          <p:stCondLst>
                                            <p:cond delay="650"/>
                                          </p:stCondLst>
                                        </p:cTn>
                                        <p:tgtEl>
                                          <p:spTgt spid="11268"/>
                                        </p:tgtEl>
                                      </p:cBhvr>
                                      <p:to x="100000" y="60000"/>
                                    </p:animScale>
                                    <p:animScale>
                                      <p:cBhvr>
                                        <p:cTn id="14" dur="166" decel="50000">
                                          <p:stCondLst>
                                            <p:cond delay="676"/>
                                          </p:stCondLst>
                                        </p:cTn>
                                        <p:tgtEl>
                                          <p:spTgt spid="11268"/>
                                        </p:tgtEl>
                                      </p:cBhvr>
                                      <p:to x="100000" y="100000"/>
                                    </p:animScale>
                                    <p:animScale>
                                      <p:cBhvr>
                                        <p:cTn id="15" dur="26">
                                          <p:stCondLst>
                                            <p:cond delay="1312"/>
                                          </p:stCondLst>
                                        </p:cTn>
                                        <p:tgtEl>
                                          <p:spTgt spid="11268"/>
                                        </p:tgtEl>
                                      </p:cBhvr>
                                      <p:to x="100000" y="80000"/>
                                    </p:animScale>
                                    <p:animScale>
                                      <p:cBhvr>
                                        <p:cTn id="16" dur="166" decel="50000">
                                          <p:stCondLst>
                                            <p:cond delay="1338"/>
                                          </p:stCondLst>
                                        </p:cTn>
                                        <p:tgtEl>
                                          <p:spTgt spid="11268"/>
                                        </p:tgtEl>
                                      </p:cBhvr>
                                      <p:to x="100000" y="100000"/>
                                    </p:animScale>
                                    <p:animScale>
                                      <p:cBhvr>
                                        <p:cTn id="17" dur="26">
                                          <p:stCondLst>
                                            <p:cond delay="1642"/>
                                          </p:stCondLst>
                                        </p:cTn>
                                        <p:tgtEl>
                                          <p:spTgt spid="11268"/>
                                        </p:tgtEl>
                                      </p:cBhvr>
                                      <p:to x="100000" y="90000"/>
                                    </p:animScale>
                                    <p:animScale>
                                      <p:cBhvr>
                                        <p:cTn id="18" dur="166" decel="50000">
                                          <p:stCondLst>
                                            <p:cond delay="1668"/>
                                          </p:stCondLst>
                                        </p:cTn>
                                        <p:tgtEl>
                                          <p:spTgt spid="11268"/>
                                        </p:tgtEl>
                                      </p:cBhvr>
                                      <p:to x="100000" y="100000"/>
                                    </p:animScale>
                                    <p:animScale>
                                      <p:cBhvr>
                                        <p:cTn id="19" dur="26">
                                          <p:stCondLst>
                                            <p:cond delay="1808"/>
                                          </p:stCondLst>
                                        </p:cTn>
                                        <p:tgtEl>
                                          <p:spTgt spid="11268"/>
                                        </p:tgtEl>
                                      </p:cBhvr>
                                      <p:to x="100000" y="95000"/>
                                    </p:animScale>
                                    <p:animScale>
                                      <p:cBhvr>
                                        <p:cTn id="20" dur="166" decel="50000">
                                          <p:stCondLst>
                                            <p:cond delay="1834"/>
                                          </p:stCondLst>
                                        </p:cTn>
                                        <p:tgtEl>
                                          <p:spTgt spid="11268"/>
                                        </p:tgtEl>
                                      </p:cBhvr>
                                      <p:to x="100000" y="100000"/>
                                    </p:animScale>
                                  </p:childTnLst>
                                </p:cTn>
                              </p:par>
                            </p:childTnLst>
                          </p:cTn>
                        </p:par>
                        <p:par>
                          <p:cTn id="21" fill="hold">
                            <p:stCondLst>
                              <p:cond delay="2000"/>
                            </p:stCondLst>
                            <p:childTnLst>
                              <p:par>
                                <p:cTn id="22" presetID="45" presetClass="entr" presetSubtype="0" fill="hold" nodeType="afterEffect">
                                  <p:stCondLst>
                                    <p:cond delay="0"/>
                                  </p:stCondLst>
                                  <p:childTnLst>
                                    <p:set>
                                      <p:cBhvr>
                                        <p:cTn id="23" dur="1" fill="hold">
                                          <p:stCondLst>
                                            <p:cond delay="0"/>
                                          </p:stCondLst>
                                        </p:cTn>
                                        <p:tgtEl>
                                          <p:spTgt spid="11266"/>
                                        </p:tgtEl>
                                        <p:attrNameLst>
                                          <p:attrName>style.visibility</p:attrName>
                                        </p:attrNameLst>
                                      </p:cBhvr>
                                      <p:to>
                                        <p:strVal val="visible"/>
                                      </p:to>
                                    </p:set>
                                    <p:animEffect transition="in" filter="fade">
                                      <p:cBhvr>
                                        <p:cTn id="24" dur="2000"/>
                                        <p:tgtEl>
                                          <p:spTgt spid="11266"/>
                                        </p:tgtEl>
                                      </p:cBhvr>
                                    </p:animEffect>
                                    <p:anim calcmode="lin" valueType="num">
                                      <p:cBhvr>
                                        <p:cTn id="25" dur="2000" fill="hold"/>
                                        <p:tgtEl>
                                          <p:spTgt spid="11266"/>
                                        </p:tgtEl>
                                        <p:attrNameLst>
                                          <p:attrName>ppt_w</p:attrName>
                                        </p:attrNameLst>
                                      </p:cBhvr>
                                      <p:tavLst>
                                        <p:tav tm="0" fmla="#ppt_w*sin(2.5*pi*$)">
                                          <p:val>
                                            <p:fltVal val="0"/>
                                          </p:val>
                                        </p:tav>
                                        <p:tav tm="100000">
                                          <p:val>
                                            <p:fltVal val="1"/>
                                          </p:val>
                                        </p:tav>
                                      </p:tavLst>
                                    </p:anim>
                                    <p:anim calcmode="lin" valueType="num">
                                      <p:cBhvr>
                                        <p:cTn id="26" dur="2000" fill="hold"/>
                                        <p:tgtEl>
                                          <p:spTgt spid="11266"/>
                                        </p:tgtEl>
                                        <p:attrNameLst>
                                          <p:attrName>ppt_h</p:attrName>
                                        </p:attrNameLst>
                                      </p:cBhvr>
                                      <p:tavLst>
                                        <p:tav tm="0">
                                          <p:val>
                                            <p:strVal val="#ppt_h"/>
                                          </p:val>
                                        </p:tav>
                                        <p:tav tm="100000">
                                          <p:val>
                                            <p:strVal val="#ppt_h"/>
                                          </p:val>
                                        </p:tav>
                                      </p:tavLst>
                                    </p:anim>
                                  </p:childTnLst>
                                </p:cTn>
                              </p:par>
                            </p:childTnLst>
                          </p:cTn>
                        </p:par>
                        <p:par>
                          <p:cTn id="27" fill="hold">
                            <p:stCondLst>
                              <p:cond delay="4000"/>
                            </p:stCondLst>
                            <p:childTnLst>
                              <p:par>
                                <p:cTn id="28" presetID="53" presetClass="entr" presetSubtype="16"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childTnLst>
                          </p:cTn>
                        </p:par>
                        <p:par>
                          <p:cTn id="33" fill="hold">
                            <p:stCondLst>
                              <p:cond delay="4500"/>
                            </p:stCondLst>
                            <p:childTnLst>
                              <p:par>
                                <p:cTn id="34" presetID="26"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80">
                                          <p:stCondLst>
                                            <p:cond delay="0"/>
                                          </p:stCondLst>
                                        </p:cTn>
                                        <p:tgtEl>
                                          <p:spTgt spid="2"/>
                                        </p:tgtEl>
                                      </p:cBhvr>
                                    </p:animEffect>
                                    <p:anim calcmode="lin" valueType="num">
                                      <p:cBhvr>
                                        <p:cTn id="3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2" dur="26">
                                          <p:stCondLst>
                                            <p:cond delay="650"/>
                                          </p:stCondLst>
                                        </p:cTn>
                                        <p:tgtEl>
                                          <p:spTgt spid="2"/>
                                        </p:tgtEl>
                                      </p:cBhvr>
                                      <p:to x="100000" y="60000"/>
                                    </p:animScale>
                                    <p:animScale>
                                      <p:cBhvr>
                                        <p:cTn id="43" dur="166" decel="50000">
                                          <p:stCondLst>
                                            <p:cond delay="676"/>
                                          </p:stCondLst>
                                        </p:cTn>
                                        <p:tgtEl>
                                          <p:spTgt spid="2"/>
                                        </p:tgtEl>
                                      </p:cBhvr>
                                      <p:to x="100000" y="100000"/>
                                    </p:animScale>
                                    <p:animScale>
                                      <p:cBhvr>
                                        <p:cTn id="44" dur="26">
                                          <p:stCondLst>
                                            <p:cond delay="1312"/>
                                          </p:stCondLst>
                                        </p:cTn>
                                        <p:tgtEl>
                                          <p:spTgt spid="2"/>
                                        </p:tgtEl>
                                      </p:cBhvr>
                                      <p:to x="100000" y="80000"/>
                                    </p:animScale>
                                    <p:animScale>
                                      <p:cBhvr>
                                        <p:cTn id="45" dur="166" decel="50000">
                                          <p:stCondLst>
                                            <p:cond delay="1338"/>
                                          </p:stCondLst>
                                        </p:cTn>
                                        <p:tgtEl>
                                          <p:spTgt spid="2"/>
                                        </p:tgtEl>
                                      </p:cBhvr>
                                      <p:to x="100000" y="100000"/>
                                    </p:animScale>
                                    <p:animScale>
                                      <p:cBhvr>
                                        <p:cTn id="46" dur="26">
                                          <p:stCondLst>
                                            <p:cond delay="1642"/>
                                          </p:stCondLst>
                                        </p:cTn>
                                        <p:tgtEl>
                                          <p:spTgt spid="2"/>
                                        </p:tgtEl>
                                      </p:cBhvr>
                                      <p:to x="100000" y="90000"/>
                                    </p:animScale>
                                    <p:animScale>
                                      <p:cBhvr>
                                        <p:cTn id="47" dur="166" decel="50000">
                                          <p:stCondLst>
                                            <p:cond delay="1668"/>
                                          </p:stCondLst>
                                        </p:cTn>
                                        <p:tgtEl>
                                          <p:spTgt spid="2"/>
                                        </p:tgtEl>
                                      </p:cBhvr>
                                      <p:to x="100000" y="100000"/>
                                    </p:animScale>
                                    <p:animScale>
                                      <p:cBhvr>
                                        <p:cTn id="48" dur="26">
                                          <p:stCondLst>
                                            <p:cond delay="1808"/>
                                          </p:stCondLst>
                                        </p:cTn>
                                        <p:tgtEl>
                                          <p:spTgt spid="2"/>
                                        </p:tgtEl>
                                      </p:cBhvr>
                                      <p:to x="100000" y="95000"/>
                                    </p:animScale>
                                    <p:animScale>
                                      <p:cBhvr>
                                        <p:cTn id="49" dur="166" decel="50000">
                                          <p:stCondLst>
                                            <p:cond delay="1834"/>
                                          </p:stCondLst>
                                        </p:cTn>
                                        <p:tgtEl>
                                          <p:spTgt spid="2"/>
                                        </p:tgtEl>
                                      </p:cBhvr>
                                      <p:to x="100000" y="100000"/>
                                    </p:animScale>
                                  </p:childTnLst>
                                </p:cTn>
                              </p:par>
                            </p:childTnLst>
                          </p:cTn>
                        </p:par>
                        <p:par>
                          <p:cTn id="50" fill="hold">
                            <p:stCondLst>
                              <p:cond delay="6500"/>
                            </p:stCondLst>
                            <p:childTnLst>
                              <p:par>
                                <p:cTn id="51" presetID="45" presetClass="entr" presetSubtype="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2000"/>
                                        <p:tgtEl>
                                          <p:spTgt spid="10"/>
                                        </p:tgtEl>
                                      </p:cBhvr>
                                    </p:animEffect>
                                    <p:anim calcmode="lin" valueType="num">
                                      <p:cBhvr>
                                        <p:cTn id="54" dur="2000" fill="hold"/>
                                        <p:tgtEl>
                                          <p:spTgt spid="10"/>
                                        </p:tgtEl>
                                        <p:attrNameLst>
                                          <p:attrName>ppt_w</p:attrName>
                                        </p:attrNameLst>
                                      </p:cBhvr>
                                      <p:tavLst>
                                        <p:tav tm="0" fmla="#ppt_w*sin(2.5*pi*$)">
                                          <p:val>
                                            <p:fltVal val="0"/>
                                          </p:val>
                                        </p:tav>
                                        <p:tav tm="100000">
                                          <p:val>
                                            <p:fltVal val="1"/>
                                          </p:val>
                                        </p:tav>
                                      </p:tavLst>
                                    </p:anim>
                                    <p:anim calcmode="lin" valueType="num">
                                      <p:cBhvr>
                                        <p:cTn id="55"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02004" y="3072348"/>
            <a:ext cx="4937760" cy="3308598"/>
          </a:xfrm>
          <a:prstGeom prst="rect">
            <a:avLst/>
          </a:prstGeom>
        </p:spPr>
        <p:txBody>
          <a:bodyPr wrap="square">
            <a:spAutoFit/>
          </a:bodyPr>
          <a:lstStyle/>
          <a:p>
            <a:r>
              <a:rPr lang="es-MX" sz="1900" dirty="0"/>
              <a:t>La </a:t>
            </a:r>
            <a:r>
              <a:rPr lang="es-MX" sz="1900" b="1" dirty="0"/>
              <a:t>interfaz gráfica de usuario </a:t>
            </a:r>
            <a:r>
              <a:rPr lang="es-MX" sz="1900" dirty="0"/>
              <a:t>y</a:t>
            </a:r>
            <a:r>
              <a:rPr lang="es-MX" sz="1900" b="1" dirty="0"/>
              <a:t> la invención del mouse</a:t>
            </a:r>
            <a:r>
              <a:rPr lang="es-MX" sz="1900" dirty="0"/>
              <a:t> fueron otras dos razones importantes para la popularización de las computadoras. El invento, primero diseñado por Doug </a:t>
            </a:r>
            <a:r>
              <a:rPr lang="es-MX" sz="1900" dirty="0" err="1"/>
              <a:t>Engelbart</a:t>
            </a:r>
            <a:r>
              <a:rPr lang="es-MX" sz="1900" dirty="0"/>
              <a:t> y su equipo de laboratorio de investigación de Stanford, y perfeccionado por </a:t>
            </a:r>
            <a:r>
              <a:rPr lang="es-MX" sz="1900" i="1" dirty="0"/>
              <a:t>Xerox PARC </a:t>
            </a:r>
            <a:r>
              <a:rPr lang="es-MX" sz="1900" dirty="0"/>
              <a:t>en 1973, no fue llevado a la luz hasta 1984, cuando </a:t>
            </a:r>
            <a:r>
              <a:rPr lang="es-MX" sz="1900" b="1" dirty="0"/>
              <a:t>Steve Jobs</a:t>
            </a:r>
            <a:r>
              <a:rPr lang="es-MX" sz="1900" dirty="0"/>
              <a:t> creó la primera computadora con interfaz gráfica de usuario y </a:t>
            </a:r>
            <a:r>
              <a:rPr lang="es-MX" sz="1900" i="1" dirty="0"/>
              <a:t>mouse</a:t>
            </a:r>
            <a:r>
              <a:rPr lang="es-MX" sz="1900" dirty="0"/>
              <a:t>. Fue en ese entonces cuando comienza la competencia histórica entre Apple y Microsoft, que crea el sistema operativo </a:t>
            </a:r>
            <a:r>
              <a:rPr lang="es-MX" sz="1900" b="1" i="1" dirty="0"/>
              <a:t>Windows</a:t>
            </a:r>
            <a:r>
              <a:rPr lang="es-MX" sz="1900" dirty="0"/>
              <a:t> (1985).</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2290" name="Picture 2" descr="Historia-de-la-computadora-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3763471"/>
            <a:ext cx="2520280" cy="16841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Rectangle 1"/>
          <p:cNvSpPr/>
          <p:nvPr/>
        </p:nvSpPr>
        <p:spPr>
          <a:xfrm>
            <a:off x="467544" y="404664"/>
            <a:ext cx="8072220"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3044817276"/>
      </p:ext>
    </p:extLst>
  </p:cSld>
  <p:clrMapOvr>
    <a:masterClrMapping/>
  </p:clrMapOvr>
  <mc:AlternateContent xmlns:mc="http://schemas.openxmlformats.org/markup-compatibility/2006" xmlns:p14="http://schemas.microsoft.com/office/powerpoint/2010/main">
    <mc:Choice Requires="p14">
      <p:transition spd="slow" advClick="0" advTm="5000">
        <p14:flash/>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down)">
                                      <p:cBhvr>
                                        <p:cTn id="7" dur="500"/>
                                        <p:tgtEl>
                                          <p:spTgt spid="12290"/>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ircle(in)">
                                      <p:cBhvr>
                                        <p:cTn id="11" dur="2000"/>
                                        <p:tgtEl>
                                          <p:spTgt spid="9"/>
                                        </p:tgtEl>
                                      </p:cBhvr>
                                    </p:animEffect>
                                  </p:childTnLst>
                                </p:cTn>
                              </p:par>
                            </p:childTnLst>
                          </p:cTn>
                        </p:par>
                        <p:par>
                          <p:cTn id="12" fill="hold">
                            <p:stCondLst>
                              <p:cond delay="2500"/>
                            </p:stCondLst>
                            <p:childTnLst>
                              <p:par>
                                <p:cTn id="13" presetID="3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par>
                          <p:cTn id="19" fill="hold">
                            <p:stCondLst>
                              <p:cond delay="3500"/>
                            </p:stCondLst>
                            <p:childTnLst>
                              <p:par>
                                <p:cTn id="20" presetID="21" presetClass="entr" presetSubtype="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539606" y="3356992"/>
            <a:ext cx="4937760" cy="3170099"/>
          </a:xfrm>
          <a:prstGeom prst="rect">
            <a:avLst/>
          </a:prstGeom>
        </p:spPr>
        <p:txBody>
          <a:bodyPr wrap="square">
            <a:spAutoFit/>
          </a:bodyPr>
          <a:lstStyle/>
          <a:p>
            <a:pPr fontAlgn="base"/>
            <a:r>
              <a:rPr lang="es-MX" sz="2000" b="1" dirty="0"/>
              <a:t>Notebooks y laptops</a:t>
            </a:r>
          </a:p>
          <a:p>
            <a:pPr fontAlgn="base"/>
            <a:r>
              <a:rPr lang="es-MX" sz="2000" dirty="0"/>
              <a:t>Entre 1980 y 1990 surgieron las primeras </a:t>
            </a:r>
            <a:r>
              <a:rPr lang="es-MX" sz="2000" b="1" i="1" dirty="0"/>
              <a:t>notebooks</a:t>
            </a:r>
            <a:r>
              <a:rPr lang="es-MX" sz="2000" dirty="0"/>
              <a:t>, con la llegada de la </a:t>
            </a:r>
            <a:r>
              <a:rPr lang="es-MX" sz="2000" b="1" i="1" dirty="0" err="1"/>
              <a:t>Osborne</a:t>
            </a:r>
            <a:r>
              <a:rPr lang="es-MX" sz="2000" b="1" i="1" dirty="0"/>
              <a:t> I</a:t>
            </a:r>
            <a:r>
              <a:rPr lang="es-MX" sz="2000" dirty="0"/>
              <a:t>, con un pequeño monitor de cinco pulgadas, 10 kilos de peso, así que el término </a:t>
            </a:r>
            <a:r>
              <a:rPr lang="es-MX" sz="2000" b="1" dirty="0"/>
              <a:t>computadora portátil</a:t>
            </a:r>
            <a:r>
              <a:rPr lang="es-MX" sz="2000" dirty="0"/>
              <a:t> era realmente relativo. La primera </a:t>
            </a:r>
            <a:r>
              <a:rPr lang="es-MX" sz="2000" b="1" i="1" dirty="0"/>
              <a:t>laptop</a:t>
            </a:r>
            <a:r>
              <a:rPr lang="es-MX" sz="2000" dirty="0"/>
              <a:t> como tal -computadora portátil con forma de tapa- fue la </a:t>
            </a:r>
            <a:r>
              <a:rPr lang="es-MX" sz="2000" b="1" i="1" dirty="0" err="1"/>
              <a:t>Gavilan</a:t>
            </a:r>
            <a:r>
              <a:rPr lang="es-MX" sz="2000" b="1" i="1" dirty="0"/>
              <a:t> SC</a:t>
            </a:r>
            <a:r>
              <a:rPr lang="es-MX" sz="2000" dirty="0"/>
              <a:t> en 1983. </a:t>
            </a:r>
            <a:r>
              <a:rPr lang="es-MX" sz="2000" i="1" dirty="0"/>
              <a:t>Apple</a:t>
            </a:r>
            <a:r>
              <a:rPr lang="es-MX" sz="2000" dirty="0"/>
              <a:t> fue la primera en ponerle </a:t>
            </a:r>
            <a:r>
              <a:rPr lang="es-MX" sz="2000" i="1" dirty="0" err="1"/>
              <a:t>trackpad</a:t>
            </a:r>
            <a:r>
              <a:rPr lang="es-MX" sz="2000" dirty="0"/>
              <a:t> a las </a:t>
            </a:r>
            <a:r>
              <a:rPr lang="es-MX" sz="2000" i="1" dirty="0"/>
              <a:t>notebooks</a:t>
            </a:r>
            <a:r>
              <a:rPr lang="es-MX" sz="2000" dirty="0"/>
              <a:t>, en su modelo </a:t>
            </a:r>
            <a:r>
              <a:rPr lang="es-MX" sz="2000" b="1" i="1" dirty="0" err="1"/>
              <a:t>PowerBook</a:t>
            </a:r>
            <a:r>
              <a:rPr lang="es-MX" sz="2000" dirty="0"/>
              <a:t>.</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3314" name="Picture 2" descr="Historia-de-la-computadora-4_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00078"/>
            <a:ext cx="2912269" cy="19415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1560" y="476672"/>
            <a:ext cx="7416824"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112368708"/>
      </p:ext>
    </p:extLst>
  </p:cSld>
  <p:clrMapOvr>
    <a:masterClrMapping/>
  </p:clrMapOvr>
  <mc:AlternateContent xmlns:mc="http://schemas.openxmlformats.org/markup-compatibility/2006" xmlns:p14="http://schemas.microsoft.com/office/powerpoint/2010/main">
    <mc:Choice Requires="p14">
      <p:transition spd="slow" p14:dur="3000" advClick="0" advTm="5000">
        <p14:shred/>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p:cTn id="7" dur="1000" fill="hold"/>
                                        <p:tgtEl>
                                          <p:spTgt spid="13314"/>
                                        </p:tgtEl>
                                        <p:attrNameLst>
                                          <p:attrName>ppt_w</p:attrName>
                                        </p:attrNameLst>
                                      </p:cBhvr>
                                      <p:tavLst>
                                        <p:tav tm="0">
                                          <p:val>
                                            <p:fltVal val="0"/>
                                          </p:val>
                                        </p:tav>
                                        <p:tav tm="100000">
                                          <p:val>
                                            <p:strVal val="#ppt_w"/>
                                          </p:val>
                                        </p:tav>
                                      </p:tavLst>
                                    </p:anim>
                                    <p:anim calcmode="lin" valueType="num">
                                      <p:cBhvr>
                                        <p:cTn id="8" dur="1000" fill="hold"/>
                                        <p:tgtEl>
                                          <p:spTgt spid="13314"/>
                                        </p:tgtEl>
                                        <p:attrNameLst>
                                          <p:attrName>ppt_h</p:attrName>
                                        </p:attrNameLst>
                                      </p:cBhvr>
                                      <p:tavLst>
                                        <p:tav tm="0">
                                          <p:val>
                                            <p:fltVal val="0"/>
                                          </p:val>
                                        </p:tav>
                                        <p:tav tm="100000">
                                          <p:val>
                                            <p:strVal val="#ppt_h"/>
                                          </p:val>
                                        </p:tav>
                                      </p:tavLst>
                                    </p:anim>
                                    <p:anim calcmode="lin" valueType="num">
                                      <p:cBhvr>
                                        <p:cTn id="9" dur="1000" fill="hold"/>
                                        <p:tgtEl>
                                          <p:spTgt spid="13314"/>
                                        </p:tgtEl>
                                        <p:attrNameLst>
                                          <p:attrName>style.rotation</p:attrName>
                                        </p:attrNameLst>
                                      </p:cBhvr>
                                      <p:tavLst>
                                        <p:tav tm="0">
                                          <p:val>
                                            <p:fltVal val="90"/>
                                          </p:val>
                                        </p:tav>
                                        <p:tav tm="100000">
                                          <p:val>
                                            <p:fltVal val="0"/>
                                          </p:val>
                                        </p:tav>
                                      </p:tavLst>
                                    </p:anim>
                                    <p:animEffect transition="in" filter="fade">
                                      <p:cBhvr>
                                        <p:cTn id="10" dur="1000"/>
                                        <p:tgtEl>
                                          <p:spTgt spid="13314"/>
                                        </p:tgtEl>
                                      </p:cBhvr>
                                    </p:animEffect>
                                  </p:childTnLst>
                                </p:cTn>
                              </p:par>
                            </p:childTnLst>
                          </p:cTn>
                        </p:par>
                        <p:par>
                          <p:cTn id="11" fill="hold">
                            <p:stCondLst>
                              <p:cond delay="1000"/>
                            </p:stCondLst>
                            <p:childTnLst>
                              <p:par>
                                <p:cTn id="12" presetID="14" presetClass="entr" presetSubtype="1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500"/>
                            </p:stCondLst>
                            <p:childTnLst>
                              <p:par>
                                <p:cTn id="16" presetID="14" presetClass="entr" presetSubtype="1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par>
                          <p:cTn id="19" fill="hold">
                            <p:stCondLst>
                              <p:cond delay="2000"/>
                            </p:stCondLst>
                            <p:childTnLst>
                              <p:par>
                                <p:cTn id="20" presetID="14" presetClass="entr" presetSubtype="1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36890" y="3212976"/>
            <a:ext cx="4937760" cy="3139321"/>
          </a:xfrm>
          <a:prstGeom prst="rect">
            <a:avLst/>
          </a:prstGeom>
        </p:spPr>
        <p:txBody>
          <a:bodyPr wrap="square">
            <a:spAutoFit/>
          </a:bodyPr>
          <a:lstStyle/>
          <a:p>
            <a:pPr fontAlgn="base"/>
            <a:r>
              <a:rPr lang="es-MX" b="1" dirty="0"/>
              <a:t>Las mini computadoras</a:t>
            </a:r>
          </a:p>
          <a:p>
            <a:pPr fontAlgn="base"/>
            <a:r>
              <a:rPr lang="es-MX" dirty="0"/>
              <a:t>No debemos olvidar que hoy en día, además de lo que se entiende como computadora en sí, tenemos otros </a:t>
            </a:r>
            <a:r>
              <a:rPr lang="es-MX" u="sng" dirty="0">
                <a:hlinkClick r:id="rId3"/>
              </a:rPr>
              <a:t>pequeños dispositivos informáticos</a:t>
            </a:r>
            <a:r>
              <a:rPr lang="es-MX" dirty="0"/>
              <a:t>: </a:t>
            </a:r>
            <a:r>
              <a:rPr lang="es-MX" b="1" u="sng" dirty="0">
                <a:hlinkClick r:id="rId4"/>
              </a:rPr>
              <a:t>teléfonos</a:t>
            </a:r>
            <a:r>
              <a:rPr lang="es-MX" b="1" dirty="0"/>
              <a:t> inteligentes</a:t>
            </a:r>
            <a:r>
              <a:rPr lang="es-MX" dirty="0"/>
              <a:t> y </a:t>
            </a:r>
            <a:r>
              <a:rPr lang="es-MX" b="1" i="1" dirty="0" err="1"/>
              <a:t>tablets</a:t>
            </a:r>
            <a:r>
              <a:rPr lang="es-MX" dirty="0"/>
              <a:t>, por ejemplo.</a:t>
            </a:r>
          </a:p>
          <a:p>
            <a:pPr fontAlgn="base"/>
            <a:r>
              <a:rPr lang="es-MX" dirty="0"/>
              <a:t>La </a:t>
            </a:r>
            <a:r>
              <a:rPr lang="es-MX" b="1" dirty="0"/>
              <a:t>informática móvil</a:t>
            </a:r>
            <a:r>
              <a:rPr lang="es-MX" dirty="0"/>
              <a:t> tiene sus inicios en 1980 con las </a:t>
            </a:r>
            <a:r>
              <a:rPr lang="es-MX" b="1" dirty="0"/>
              <a:t>computadoras de bolsillo</a:t>
            </a:r>
            <a:r>
              <a:rPr lang="es-MX" dirty="0"/>
              <a:t>, una mezcla entre calculadora, PDA y pequeño ordenador. Pero el </a:t>
            </a:r>
            <a:r>
              <a:rPr lang="es-MX" i="1" dirty="0"/>
              <a:t>boom</a:t>
            </a:r>
            <a:r>
              <a:rPr lang="es-MX" dirty="0"/>
              <a:t> de las </a:t>
            </a:r>
            <a:r>
              <a:rPr lang="es-MX" b="1" dirty="0"/>
              <a:t>PDA</a:t>
            </a:r>
            <a:r>
              <a:rPr lang="es-MX" dirty="0"/>
              <a:t> en 1990 lo dejó de lado por estas pequeñas pantallas táctiles de marcas como </a:t>
            </a:r>
            <a:r>
              <a:rPr lang="es-MX" i="1" dirty="0"/>
              <a:t>Apple</a:t>
            </a:r>
            <a:r>
              <a:rPr lang="es-MX" dirty="0"/>
              <a:t> o </a:t>
            </a:r>
            <a:r>
              <a:rPr lang="es-MX" i="1" dirty="0"/>
              <a:t>Palm</a:t>
            </a:r>
            <a:r>
              <a:rPr lang="es-MX" dirty="0"/>
              <a:t>.</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4338" name="Picture 2" descr="Historia-de-la-computadora-2_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3775428"/>
            <a:ext cx="2778919" cy="18570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3339" y="526828"/>
            <a:ext cx="7920880"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497145459"/>
      </p:ext>
    </p:extLst>
  </p:cSld>
  <p:clrMapOvr>
    <a:masterClrMapping/>
  </p:clrMapOvr>
  <mc:AlternateContent xmlns:mc="http://schemas.openxmlformats.org/markup-compatibility/2006" xmlns:p14="http://schemas.microsoft.com/office/powerpoint/2010/main">
    <mc:Choice Requires="p14">
      <p:transition spd="slow" p14:dur="1400"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arn(inVertical)">
                                      <p:cBhvr>
                                        <p:cTn id="7" dur="500"/>
                                        <p:tgtEl>
                                          <p:spTgt spid="1433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851920" y="3290208"/>
            <a:ext cx="4937760" cy="1938992"/>
          </a:xfrm>
          <a:prstGeom prst="rect">
            <a:avLst/>
          </a:prstGeom>
        </p:spPr>
        <p:txBody>
          <a:bodyPr wrap="square">
            <a:spAutoFit/>
          </a:bodyPr>
          <a:lstStyle/>
          <a:p>
            <a:pPr fontAlgn="base"/>
            <a:r>
              <a:rPr lang="es-MX" sz="2000" dirty="0"/>
              <a:t>Por su parte, el primer </a:t>
            </a:r>
            <a:r>
              <a:rPr lang="es-MX" sz="2000" b="1" i="1" dirty="0" err="1"/>
              <a:t>smartphone</a:t>
            </a:r>
            <a:r>
              <a:rPr lang="es-MX" sz="2000" dirty="0"/>
              <a:t> fue </a:t>
            </a:r>
            <a:r>
              <a:rPr lang="es-MX" sz="2000" b="1" i="1" dirty="0" err="1"/>
              <a:t>The</a:t>
            </a:r>
            <a:r>
              <a:rPr lang="es-MX" sz="2000" b="1" i="1" dirty="0"/>
              <a:t> </a:t>
            </a:r>
            <a:r>
              <a:rPr lang="es-MX" sz="2000" b="1" i="1" dirty="0" err="1"/>
              <a:t>Droid</a:t>
            </a:r>
            <a:r>
              <a:rPr lang="es-MX" sz="2000" dirty="0"/>
              <a:t>, un teléfono que tenía navegador web y correo electrónico, surgido en el año 2000. Esto fue avanzando hacia los modelos que tenemos hoy en día, avanzadísimos y con un montón de prestaciones.</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TERCERA GENERACIÓN </a:t>
            </a:r>
          </a:p>
        </p:txBody>
      </p:sp>
      <p:pic>
        <p:nvPicPr>
          <p:cNvPr id="15362" name="Picture 2" descr="https://encrypted-tbn2.gstatic.com/images?q=tbn:ANd9GcQyHQWfT064X62Zn3jgSjegRnFErSG04T-HWuCVkSM9BOcDku2i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80" y="3602073"/>
            <a:ext cx="2620875" cy="1627127"/>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data:image/jpeg;base64,/9j/4AAQSkZJRgABAQAAAQABAAD/2wCEAAkGBhQSEBQTEBMVFRQUFBUYFxYWFhYVFRgYFRQVFxUWFRQXHCYeGB0jGRQVHy8gIycpLCwsFx4xNTAqNSYrLCkBCQoKDgwOGg8PGikkHyQtLS4sKikqKSkvLDQsLDUsLSwsLCw0LCwpLCwpLCwsKSwsLCwsLCwpLCksLCwsLCwsLP/AABEIAOgA2QMBIgACEQEDEQH/xAAcAAEAAgMBAQEAAAAAAAAAAAAABgcEBQgDAgH/xABQEAACAQMCAgYFBQgPBwUAAAABAgMABBESIQUxBgcTIkFRMmFxgZEjQmJzoRRScpKTscHRFRYXJCUzNDVDgrKzwtLwCGR0o7TT1FNUg6Lh/8QAGgEBAAMBAQEAAAAAAAAAAAAAAAECBQQDBv/EADERAAICAQMDAQYEBwEAAAAAAAABAgMRBBIxIUFR8AUTMmFxoRQisdEzUoGRweHxFf/aAAwDAQACEQMRAD8AvGlKUApSlAKUpQClKUApSlAaC94o7uViOlQSMjGWI54J9lYzWbtu0jn+s1Yt5IiaC6M3yradJxgjO5PlXvHxwDlG5/rA14T1FcHiTwyNyXQ8LZUkOI5GJ5/0i/awFY0vGTFdpaCeQTPG0iqQzLpUkHLHIHI7er2VuBxjPzD72HnjyrFuOkSDcxEncbFSf9bVT8VT/MHOK5NtwHi7S60kADx43HJgc4OPA5Brb1HuBj98yEeMaH7T+upDXUSKUpQClKUApSlAKUpQClKUApSlAKUpQClKUApSlAKUpQClKUBCOJ7Rx5O4lbw5/Dlvv7q8zeeZ+Jb/AC189IXxEn1z/p/17600lznwP4rf5qwdfU529PBz227GbaXiOPHPvP6q1t9xTIO58fHPhWvnvhuDge45/tVgT3I3xk7eWP01yR03k5nfJlpcDH74f6pPz1v60XBB8s/1cf6a3tfUI0RSlKkCvmSQKCWIAAySTgAeZJr6qF9bh/g0+uaEH198bUBJG6QWw53EA/8Alj/XXx+2a0/91b/lo/8ANXP0fCJSMrEcD6cXlnfveVZ1jYypztUl7yN35IOS6sqO8dmyM/gjnVlCT4RR2QXLReg6S2p5XUH5aP8AzVkW/FYZDpjljcnwV1Y/AGuepOBTnPyJ3O2HiO2eQ73ngCs/o1aPHxG0LqVLXEZBJQkgtg+geXMcvOji1ySpJ8M6ApSlVLClKUApSlAQfpL1pw2s7wqofssCaR5OyiRmGVjDBWLvjfSo29xxpv3dIP8Ad/y8v/j1TvWfKfu6Zfm/dN42PpNdSqT7dMaD2KKh9AdJfu6Qf7v+Wl/8en7ukH+7/lpv/HrnEsvkfjXnQHWfRTrHjvJhCyCN3VnhZJBLDMqemEk0r318UIBAqYVzL1LSk3cK52W8iIHkWtrxWx5ZCrnz0jyrpqgFKxeI8UjgTXK2kZwBuWYnkqKN2Y+QGa1YS5ut2LWkJ+aMG5YfSbdYfYMt6xVlHuQ2RbpfGTCmGZcTvyxv6WxzUaJbUCScD5uo4Ow549mfDnUo49b/ACKIuTiVgMkk7AgZJ3J9ZrRPwmb7zHtIH56yNTZtsa6dvBwajdv6GtaP11+NGdJbw5fZWbLwKf70fjL+uvKXhdwqEFMDzyOW+2c8tz8a5ty8o8MNcosW14THPKwlDd1Expkkj55znQwzy8azj0WjHoS3Kfg3MxHwdmH2V+cEHy0n4Cf4q3Vb6k0jWcUaU8IuU/irxjj5s8Ucg/GQI321+fsldxfx1ssq+L275P5GTB+DNW7pU7vKI2+DX8P49DMSqP3xzjcFJV9sbgMPbjFRTrpOOFN9fB/eipfxHhEU4AmjDY9E8mU+aOO8p9YIqvOtqwmh4Y6mbtYe1hx2gzMhEi4HaD015+kNXLc06dievcryMhjKWh0lACyguoVRoQbM2eZB99DdgAOocJnBAYEe8HJB/wDyvlrHS7qiSY7o74jZhlVPPO3pbY8MeVeUtq2MKm2wyVUHO55j2edbceFh+DBsXKlHP9v2M2+mMbiOZVDuAVGrUpDnu5Knbz3x4V99HJCvFLNSqqTcqp05PIk7EkjGR4Vp7pAP49AOenCgb+JOkb+HOtj0elRuL2Zh2Q3UZxjSAxDasLyA5cq5b5S2OMvHKXTlfM6NNVCM04ZXXh/Q6QpSlZhrilKUApSlAcvdLOFyXPGJIIQpeSa7ADKG5Xk52yNjtWBc9Ablbh7aUxRlYO2Y6RpCBwoOVBJyWGMZznFbbj4n/ZuQ2hVZVlvWBYgAAXdxnc+PljevyS74mL4nMU0sttIhwUcGLtAHBbHPUBv5YxVfzOe1Hk3OM9z+H165NQ3QObW8bTQrGluk5lKnT2bHCkaVL5yOWM18Q9XjF5ke4jXsWhAwsknadtGZFKBVzgKuTnFSPhU3FTdyCJIEeO0iRkYRhVhVjo0gjnnV4E1jwHikt5daEieQ9iZQoj0bRfJFcrj0M8hRNqxxeMLnyvr46evN3JNblw+PBserm3aLiqQu0b9jc26B40CKyi2vCG2UEkg823q9uLcY7IrFEvaTyDuRg4AHIySN8xB5+PIZNc/dBZbgcTcsga5+7YQVJCrrMF4Nyo2UZyceA2roThHCBCpJYvLJgyyn0nb/AAqOSqNgPeT6YxyM54PHhvA9L9tcN2twRjXjCoDzSFPmL6+Z8TW2pSobySlgikcsffEmkjtHwCAfnHkDX011bAEmNNvoLnf1AVHulzNA7K+UDOxSTBKMGJODgjcHYrkHxrTcPvSzaGbXvnIUquCuO6GdyxB3O/u2qjinyi3QmcPFrNjgRrn6tfz179rbf+nGPXoXAx51DLTh8kfavI8bAjuhBIMb7sxckLgeWBz9QrVTcSPaGQz4jycRlGDeoajJjGfHRy9e9Ni8DCLW4HKGmlwQe6nL2tW7qMdB4XKPK6FFfSEDAhmVc9/SdwCTtnyz4ipPViBSlKAVA+uv+aW+uh/t1PKgfXV/NTfXQ/26Aqj0ncgQyAY7yJpT0F9EaCRjx5b5PjmvO8ulRBriHeyMquk+B5lBj3VkftGuSSf3tv8ATk22A229Wd/M16noHct426/gvJ+kGteNkenUy50vDI5cXaMvdVgfPUD9lbHoW/8ACNlz/lcXP3+utq/V1crG0pki0rjOHbO5A2Gn1+dZNr0Vls7/AIa0rIwku48aGY4wM7hlGOdeeosi4NJltPVKM02i/qUpWYaQpSlAKUpQHL/Sq/eHjErRrrJkvV0+YN3cZ8RXhD0vuVvklFuWfsWQJ3yxDyaiww2SdW3vrZ8T6ULw/jz3LxmQLLeqVB0nv3VwM5weVY/HutntuJQXkMGjsoWiKs5OoOX1HUgBXZ8ZG4IzVE5KzKX9RJKUdrPrhnSi+kv5ZIbMtJ2SK8YV9SBGJVsasg6iRXlD1i3Nle3LXFqgml7LUjhwU0R4XGGHNSDWA/WCZL6a6lBHahBiMnHyYwoOdzyBOeeD57R/pNxj7qunmxjVp/8AqgXP2Vd/mbb78ldiUVHsif8AVjxQ3PFu3KqhlvYW0rnSM297sMkmuj65i6lf5bH/AMVD/wBPe107TklJJYQpSlCT4mhV1KuoZTzDAEH2g860k3QWxY5NrGPwQU/skVvqUBHh0AsfGAH1M8rD4M5rOsOjNrCQYreJGHJgi6vcx3rZ0oBSlKAUpSgFQHrtbHCWPlND9j1PqgnXVFq4TJ6pIiSc4A1czjwoCnbfpNZL6VtC3r7Ej8xrYWnSeybOixV9I30w5xnzwpxULkSHtGI2jwdK68uDp7uXKYI1bnYbbeup90c6K272kMn3E9w7RlmeOaSPvBmAHpqPDG2+x2r299PyeLog/wDrMH9vFh4Wkf5P9Qr14Nx+C44lYLBGseLpCdKac8hufGo30v4RDDeSRoixJ2alE1PkMQCGYvqJXntke6svq/hT9kLLRu4uFLYOQRq20jG2BzyarKyUlhlo1RjwdS0pSvM9BSlKAUpSgOSus/8AnCb6+6/6y4qJYq0+Iov7NSvImtFnutQIZgc3dzgHTuM1n2QtF4irtGTAIGGl433csMDurnzOfVUReZqP3Oad0oz2qLfTnr+xTuKYq51e0/ZGZxGFhaFFQdlIQHBOoAac55HceqsnozeWsV3ds4xG/Y6PkXbOlMNgacjfY8s5q1+Kq966/JemelFnvLNjWOnLz/oinUr/AC2L/iof+nva6dqguiOk8cLoO495EynSVBHYXu4UgYq/apF7opns1h4FKUqxApSlAKUpQClKUApSlAK8L6xSaNopVDo4IZTyINe9KArK+6gbFyTG80efAMrAezIz9tfNn1KNCui34ndRLnOldlyfHAYDNWfSgKof/Z+gdy895cSMxyzHTqJ8yxJJrfcK6obO2jfsA/bMhCyu2WRuasoAAGGAPuqc0ongPqYHA+Ime3SRhh8EOv3siErIvuZWrPrHvL5IkaSRgiKMlmOAPfUJ4d1twS3gh0FIWwElfYl8/OX5qnYAncHmB4SwifUr8Br9qAKUpQHJ/WfAwvZnwQv3TdoeezC5kkwf6kqMPU1Q7WfM113x7q9tbuVpZFKu4USadJWTR6BkjdWQsBsGxqA2zWr/AHGrD7z/AJdv/wBqgOZpbBhHryfbnY8+X2fbWDrPma6Y4N1VWUyO7RgYmmRcRwejFK0YJzHzOnNZ/wC43Yfef8u3/wC1UtY6BPJUPUtbt91wsQcNdoFPn2VrdtJj1KJEz5a1866YqP8AR/oRb2j9pGGZwmhWbSAiE5KRRoFRATudIBPjmpBUAUpSgFKUoBStZxHjQQ6E7z+XgPbWJ2zN6bFifAbD3AV7RqbWWeErop4XU31K05tG+8+GM/ZvXib549wSQOatufcedFVnhkO7HxI31KxbDiCyrlefiPEVlV5NNPDPdSUllClKVBIpSlAfE0wRSzEBVBJJ5AAZJPuqvuJ9aocutjHqAGDPKwjjUnk2gjUw2PPGTgeNWDLEGUqwBDAgg7ggjBBHliqD6a9Ezw66GkaoJCTEWGobc428yvh5jB86Ax+I3BuTqllklckZnkbTEuMkqqgYI54AA9QrTXEag4RiwxuSuBnfOBnljHP4VsGmBQSKGlaPGsFfkYww0qMDGN8Ab749ww7e6QE6ozJIzd1R6J1eGle9nPLB8aAtDqx6e6wtpct3wMROT6QH9Gx++HgfEbcxvZeaqPg3U1MZEe4uFRBhisWe01A5062GB4d4D3eNW3poD6pSlAKUpQGl6IH96L65Lg/G4lrdVpuim1uy/eXF0vwuZf0EVuatP4mVjwhSlKqWFKUoBWr6RcW+54S3zm2X2+furaVXPWbxLE8Uedghb8ZiP8Ne+nhvsSZ4XzcK20OHXuWLE5OPzmt1YXe7Nz0KW9/JR8TVe23FNJz4eNSrhNwTAWQpqeVQgY4D9mNWkeZzvj6Jrv1McLJnaZ5eCYlpFxhg/mD3T+MBj4j31icWulMSyciSuPPBBOD8KiZ4hcmZY5HkVnIGPRGPEgDYjGeVZHS7ioi7OPPhqA9QGlftL/i1xxqanFefB2ytThJ+PJ8WvGDDNqU7Btx5jyqwoJg6hl5MAR76pBuIZOSedWj0Fve0s1J+azL8N/010ayvEVI59FY9ziSGlKVmmmKUpQCtZ0i4BHeW7wyjZtww9JGHouvrB+IyORrZ0oCjrLqs4g0rwMRFCD3pdeUcDkyRg5JxvhgMeYqzei/QG1sQDGmuXxlfvOfPHgo9nvJrY9I7t47ctG2lzJCgOAf4yaNDsRjkxrZ1OOmSM9hSlKgkUpSgFVDfdd87SypaWIYRuyankZiSrFclUXbl51b1c/dXz4ur765/76SvSqG+aieVs/dwcjMs+tHiUXadnZxfKSNIdSzHBfGQMEbZGffWZL1v8T1d20hK7c45geW/J/PNSVZq9FmruejXkz/xz8EaXrqvkBaawj0jnhpU+1lIqyOE9JvumwiuUTQ88epI2Orvb4BIxkZG522qHdIeHNdWzwR4DSaQCeQAdSzH1AAmpP0H4TElpCIpO1jRNCPz1BSQSPolgTtz5+Vcd1arlhHbp7XbHc0efQW6vpO3a+TQnaYiDH5TYkOdttBONPvxtipXSleJ0Cqh66Y2S5t5RyaMp6sqxOPgwq3qi/WL0WN9ZMiD5WM64/WwG6+8be3Fe+nnssTZ43w3waKSjv8AIqwLZitnDEp0OYgyttjtblZCqlmGFwrq3pKT4E4INSCUqSjAhhkEHYg8jkVb1iVvIo7m15rGRIgI1pKkKxpHyzoKhtmDq2RlN2I0NY8peDg00MNm66M2UmrYosYaRmjXvhHbCLGpfDoV7NmbK4Jk2J3qu+lvGu1vZmByqt2a+yPun4tqPvqd2rtY2U88gw0UOlAdslQSCFydOqVwMAgbZCqSRVMxknYZJ8f1mvPRxzNzZfVPEFBGye/8qurqxtWTh0Zbm7O/xOB+aqf6M9HnubhIl3JO58FUcya6Fs7VYo1jQYVFCj2AYqddasKCGjqabkz2pSlZZpClKUApSlAaXpH3mtYx8+6jPuhV5j9sY+NbqtI/ynEVHhbQEn8O4bC/BIm/Hrd1aXCRVdxSlKqWFKUoBXO/Qh8XV79dJ/fPXRFc2dGHxc3f10v981dWjWbor1wc2r/gy9dywFnr3gYs2ldzueeAAObMfADxNaW1VpGCrz5kk4UAc2Y+AHn+ckCsi44kir2cZ7m2pzs0pHIkeCDwX3nJrbt52Q5/T5v/AAY0IrG+XH6nx004gBYzLExwVUM/Ivl1BHmE54HjzNTbqs/mez+q/wAbVWHSi51WcuM/N/trVndVJ/gaz+rP9t6x9bWq5pLwaujm5wbfkllKUriO0V8yPgZr6r8Zc0BT3WN0bguZTKg7Kb5xA7r+th5+sVA7WyurWTXE0iMNtcTcx5HHMeoiuiLzo7HJuRWtk6DxnwruhqEo7Wcsqm3kpriHHry5QRzvI6gg6dAQEjkWCKNWPXXzacJc41YQfb+KKuP9oiV6xdCIx4VZaiCWEVdUn1Zp+g0kMC6Ik7zek59Jv1D1VPUbIrW2XAI4+QrZgVx2SUnlHTBNLDP2lKV5lxUf6ZdKo7CDtp9egZz2YBc8lAGSB6TrzNSCqz68xqsHH3qq3xni/VQGhu+u6xf0Gu0P0o42Hw1kV823XXYru7XjnzSONfs1isi8uIwDiOAYJ+auef4NRjiXHlUEIiZ89KYH2b1qv2bJLrIxKva8bHiMfuWz1f8ATG2v+1ktVkGcazKqhyyADJKkgjQyD3VMqqHqN2EzH+knuPsWA1b1Zclh4NpPKyKUpUEilKUArmvoxbs91d6cbTS82Vf6ZvFiM10pXKfE7bsb25hmOgrcy5JBIAMjENhQSdjnYeNetNrqmprsedtasg4vuWAbCTSV1KFbGoCaIZxyBOrONztSLhJXl2efPtYifiXqvrWddY1FmG+FUsC5x3VzjKgnG+M49de99cLgYGhs7ae3CMuNyBP3gyt3TuQc+GN9D/0pZzsRxfgE1jcyWdKrZhZyElMd3lJGx9IeCsTVmdU5/gaz+rb+8eueLmZQudeSQcrhsr5DJGDnnsTXRvVjaNFwi0Vxhuyzj1OzOPsYVxai93y3NYOqilUx2pkopSlc57ilKUApStBxviTLJhGIAG+Nt9/0YoDf0qMcL4qySaXYsrDu5OcEeAJqSo+RkUB9UpSgFKUoBVcdcYzaTDzij/v1qx6hPWRwwzxmJSAXiJyc4AimidicAnZcmgKWub1tTAk+k3j6zWBek6eVTW26GX2gn9kRgMVACklsBSSpYAaRqG5I3IHMgFL0PvtDMeIAEKj4KnLJIcLIjKGVlz4g7bZxkZ2H7Qg+z+xjQ9nSi8pr7m/6mR8mv11wfjFDVtVXHVnwhoCiu4k1CeQOM97+IjLbgHdlbwqx6yG8vJsJYQpSlQSKUpQCq56z+q1b8/dEB0XAADfeyAbDJG4YDbO+Rt4CrGpQHNo6l70HIG48Q7f5a9bvqi4hK2qVmdsYy8rscDkMla6NpQFG9C+pBu3V70/JoQdAJJcjwJIGkefMn1c6tDDWB2y1nnkMlrbPkObQ+rmn4PKRUqU8ENZPiKUMoZSGUgEEEEEHkQRzFfdaKXhEluxkscFSSXtmOmNiebQt/RN6vRPq51m8M45HOSq5SRfTicaZV9qnmPpDIPgalx7ohPszYVjPegHGM04jLpibcjukAjmCRsR7KifRq+MsDROxEkeUJ+djcBgfUcj3DzqpY3/E+MNHGXULt98T9mKji33a6mIwc7jn7Pd+qtTx+YiSNScnA3diWPPPdHo7gj/Qr0s5sMPI7H9H2/nqQZked1HNTsxP4uB7NvjUm4DxIMuknceHiPVioX0k4n9y28txtmNCQD4k7IPxyvxNc4TTszF2YszEksTliTzJPMmjB25mlcTRcQlT0JZF9jsPzGr2/wBn/plPOs1pOWkEQEiSMSxAY4MbMTk75Yf1vVUAuOlKwOJ8bjgwHJZ29CJBrlf8FBvj1nAHiRUpZ4DeDNkkCgliAACSScAAcyT4VFZuLtNOksSfJLHP2Ttt2raRllBwNGwAJI1H1bnOThUlyQ96AsYIK2ynUu24aduUh+iO6Ppc69OkUQwucYCyeJA9EEbjcbgYPgcVLwivVkSMBR43bULfLZjBGuPv6o2Cg4xlRmPkfAY2r2MPaoiRmTRGjmRi2hpWfQWjiVyDGndzju5wPbXxPHjSAJASTj5dWk5b9m4GE57551+rB809rnngzjtsfW40ac/N553qpY33Asm4jJULi2dQBp2UTgICF2B0gZx9nKpLUb6NRYf2RYOW1t/GH0n5Me6NxtyqSUApSlAKUpQClKUApSlAKUpQCsLiXBopwO1XLL6LglZEPmki4ZfcazaVKeOByYS2JEPZs7SEA998ajucZ0gAkDAzjwqExv8Ac96MnCy91vAZ2AJPt07+2rDqD9OOG5BYcx3h7uf2ZqAYfSjhWlFMeoKu2lQNsnmWOTz+Faiwm1JuMf1tR5eYqSd26tkY5YlcEBio1cm1DOMZGah8I7Jyh2wcYGwHsFSDXdYjy3McNnbqXkfVLIAQAEh2DMScAFjnfxUCq+vOru/jzqtZDjGdJR+ZIHoMfEVZ3RyXtJbq62PaSLbxZ8Ug3fHqeQ4rf3bt2gjDau03Y4wRgqi8vD0m5fMNZN+ulC1wilhfU666FKOWc733CpYcdtFJHnlrRlz47ahvV9dQPBBFZNMdOu4fWMHcRxlkXPl3xL8ajvW5f5tYYFGXnuC6jxCxL2aY9pdfiatvodwwQwJGAoWKNEXTt80a9s794Zz9L2k92mtd1e9rBz2w2S2oz+IWlxI+mOZYYsDLKuqYnJyFLd1BjG+GPsr04bwWKDJjXvt6cjEvI/4cjZY+zlWdSujLxg88dxWBxiMlMgMcagdA1MNSlcgeO5FZ9Kgkgc/DXIwsJ/B+5nVG/DUM2rHhSHhjhcGIj6K2zmL2hCw73rz7qnlKA1HAoMDOllAQL3k0HZnY6UycKNQA3rb0pQClKUApSlAKUpQClKUApSlAKUpQCtXx611R58q2lfMqZBB8aArTgPEFt5JYZXVVzqUsQo9mTtuMfCo31gcSWMNNCdWV2IBwWOy4JGG3I5Zqxn6MlpCdK7cmIGce2q960+i80qhYt2VgcE4DAAjmfEZBqQZ/CeHG3toYhv2IjBBJAaRslyT+FIDnB5Gs55QWy8RypC6lIJBOMAEFW+f5eJqv7TpXfQqougpKkn5ZGjDHcfyhO4Tg53BrM/dSij2lgftFJfCOjxszAso1jGB3h4HGmvnrNFenlrP0ZoQvrx4PG6IuukMEY1GO10DDajjshrIw24+UZV91X/wyPEY9eT8eX2YqheqG0aa4uLp93kfSD9J21vj+syV0HGmAAPAY+FbtcPd1qPg4JS3SbPqlKVcgUpSgFKUoBSlKAUpSgFKUoBSlKAUpSgFKUoBSlKAUpSgFYd3wtJPSFKUBpLzocpzp2qIcY6rInyWt0J81BRvimM+/NKUBveg/Q5bYII07NEJJB1M7sfnFj7tseFTmlKAUpSgFKUoBSlKAUpSgFKUoD//Z"/>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s-MX" sz="1350"/>
          </a:p>
        </p:txBody>
      </p:sp>
      <p:pic>
        <p:nvPicPr>
          <p:cNvPr id="15368" name="Picture 8" descr="https://encrypted-tbn1.gstatic.com/images?q=tbn:ANd9GcST3eqVoxyTCQqUp9-EMgRrUngXwu_iIo6kDpSxb9whanO64lX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5447544"/>
            <a:ext cx="2955152" cy="10055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3568" y="623560"/>
            <a:ext cx="6987600"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17065143"/>
      </p:ext>
    </p:extLst>
  </p:cSld>
  <p:clrMapOvr>
    <a:masterClrMapping/>
  </p:clrMapOvr>
  <mc:AlternateContent xmlns:mc="http://schemas.openxmlformats.org/markup-compatibility/2006" xmlns:p14="http://schemas.microsoft.com/office/powerpoint/2010/main">
    <mc:Choice Requires="p14">
      <p:transition spd="slow" p14:dur="120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arn(inVertical)">
                                      <p:cBhvr>
                                        <p:cTn id="7" dur="500"/>
                                        <p:tgtEl>
                                          <p:spTgt spid="1536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5368"/>
                                        </p:tgtEl>
                                        <p:attrNameLst>
                                          <p:attrName>style.visibility</p:attrName>
                                        </p:attrNameLst>
                                      </p:cBhvr>
                                      <p:to>
                                        <p:strVal val="visible"/>
                                      </p:to>
                                    </p:set>
                                    <p:animEffect transition="in" filter="fade">
                                      <p:cBhvr>
                                        <p:cTn id="11" dur="1000"/>
                                        <p:tgtEl>
                                          <p:spTgt spid="15368"/>
                                        </p:tgtEl>
                                      </p:cBhvr>
                                    </p:animEffect>
                                    <p:anim calcmode="lin" valueType="num">
                                      <p:cBhvr>
                                        <p:cTn id="12" dur="1000" fill="hold"/>
                                        <p:tgtEl>
                                          <p:spTgt spid="15368"/>
                                        </p:tgtEl>
                                        <p:attrNameLst>
                                          <p:attrName>ppt_x</p:attrName>
                                        </p:attrNameLst>
                                      </p:cBhvr>
                                      <p:tavLst>
                                        <p:tav tm="0">
                                          <p:val>
                                            <p:strVal val="#ppt_x"/>
                                          </p:val>
                                        </p:tav>
                                        <p:tav tm="100000">
                                          <p:val>
                                            <p:strVal val="#ppt_x"/>
                                          </p:val>
                                        </p:tav>
                                      </p:tavLst>
                                    </p:anim>
                                    <p:anim calcmode="lin" valueType="num">
                                      <p:cBhvr>
                                        <p:cTn id="13" dur="1000" fill="hold"/>
                                        <p:tgtEl>
                                          <p:spTgt spid="1536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 calcmode="lin" valueType="num">
                                      <p:cBhvr>
                                        <p:cTn id="19" dur="1000" fill="hold"/>
                                        <p:tgtEl>
                                          <p:spTgt spid="9"/>
                                        </p:tgtEl>
                                        <p:attrNameLst>
                                          <p:attrName>style.rotation</p:attrName>
                                        </p:attrNameLst>
                                      </p:cBhvr>
                                      <p:tavLst>
                                        <p:tav tm="0">
                                          <p:val>
                                            <p:fltVal val="90"/>
                                          </p:val>
                                        </p:tav>
                                        <p:tav tm="100000">
                                          <p:val>
                                            <p:fltVal val="0"/>
                                          </p:val>
                                        </p:tav>
                                      </p:tavLst>
                                    </p:anim>
                                    <p:animEffect transition="in" filter="fade">
                                      <p:cBhvr>
                                        <p:cTn id="20" dur="1000"/>
                                        <p:tgtEl>
                                          <p:spTgt spid="9"/>
                                        </p:tgtEl>
                                      </p:cBhvr>
                                    </p:animEffect>
                                  </p:childTnLst>
                                </p:cTn>
                              </p:par>
                            </p:childTnLst>
                          </p:cTn>
                        </p:par>
                        <p:par>
                          <p:cTn id="21" fill="hold">
                            <p:stCondLst>
                              <p:cond delay="2500"/>
                            </p:stCondLst>
                            <p:childTnLst>
                              <p:par>
                                <p:cTn id="22" presetID="21" presetClass="entr" presetSubtype="1"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heel(1)">
                                      <p:cBhvr>
                                        <p:cTn id="24" dur="2000"/>
                                        <p:tgtEl>
                                          <p:spTgt spid="4"/>
                                        </p:tgtEl>
                                      </p:cBhvr>
                                    </p:animEffect>
                                  </p:childTnLst>
                                </p:cTn>
                              </p:par>
                            </p:childTnLst>
                          </p:cTn>
                        </p:par>
                        <p:par>
                          <p:cTn id="25" fill="hold">
                            <p:stCondLst>
                              <p:cond delay="4500"/>
                            </p:stCondLst>
                            <p:childTnLst>
                              <p:par>
                                <p:cTn id="26" presetID="14" presetClass="entr" presetSubtype="1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rot="-4500000">
            <a:off x="-1047707" y="2382696"/>
            <a:ext cx="6181584" cy="1695631"/>
          </a:xfrm>
        </p:spPr>
        <p:txBody>
          <a:bodyPr>
            <a:normAutofit/>
          </a:bodyPr>
          <a:lstStyle/>
          <a:p>
            <a:pPr algn="l"/>
            <a:r>
              <a:rPr lang="bs-Latn-BA" sz="4000" dirty="0"/>
              <a:t>Mario Armin Perez Alfaro</a:t>
            </a:r>
            <a:endParaRPr lang="es-GT" sz="4000" dirty="0"/>
          </a:p>
        </p:txBody>
      </p:sp>
      <p:sp>
        <p:nvSpPr>
          <p:cNvPr id="3" name="Marcador de contenido 2"/>
          <p:cNvSpPr>
            <a:spLocks noGrp="1"/>
          </p:cNvSpPr>
          <p:nvPr>
            <p:ph idx="1"/>
          </p:nvPr>
        </p:nvSpPr>
        <p:spPr/>
        <p:txBody>
          <a:bodyPr/>
          <a:lstStyle/>
          <a:p>
            <a:pPr marL="0" indent="0">
              <a:buNone/>
            </a:pPr>
            <a:r>
              <a:rPr lang="bs-Latn-BA" dirty="0"/>
              <a:t>5to.b Bachillerato en Computacion con Orientacion Cientifica</a:t>
            </a:r>
            <a:endParaRPr lang="es-GT" dirty="0"/>
          </a:p>
        </p:txBody>
      </p:sp>
    </p:spTree>
    <p:extLst>
      <p:ext uri="{BB962C8B-B14F-4D97-AF65-F5344CB8AC3E}">
        <p14:creationId xmlns:p14="http://schemas.microsoft.com/office/powerpoint/2010/main" val="2675213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GT" dirty="0"/>
              <a:t>Conclusión</a:t>
            </a:r>
            <a:endParaRPr lang="es-MX" dirty="0"/>
          </a:p>
        </p:txBody>
      </p:sp>
      <p:sp>
        <p:nvSpPr>
          <p:cNvPr id="4" name="TextBox 3"/>
          <p:cNvSpPr txBox="1"/>
          <p:nvPr/>
        </p:nvSpPr>
        <p:spPr>
          <a:xfrm>
            <a:off x="1331640" y="1772816"/>
            <a:ext cx="6048672" cy="4401205"/>
          </a:xfrm>
          <a:prstGeom prst="rect">
            <a:avLst/>
          </a:prstGeom>
          <a:noFill/>
        </p:spPr>
        <p:txBody>
          <a:bodyPr wrap="square" rtlCol="0">
            <a:spAutoFit/>
          </a:bodyPr>
          <a:lstStyle/>
          <a:p>
            <a:pPr algn="ctr"/>
            <a:r>
              <a:rPr lang="es-GT" sz="2800" b="1" dirty="0">
                <a:solidFill>
                  <a:srgbClr val="FFFF00"/>
                </a:solidFill>
              </a:rPr>
              <a:t>La computadora se ha desarrollado para el beneficio del ser humano, atreves de los avances tecnológicos que ayudan a progresar en mejores modelos de mas calidad y rendimiento y tamaño, buscando la satisfacción del usuario.</a:t>
            </a:r>
            <a:endParaRPr lang="es-MX" sz="2800" b="1" dirty="0">
              <a:solidFill>
                <a:srgbClr val="FFFF00"/>
              </a:solidFill>
            </a:endParaRPr>
          </a:p>
        </p:txBody>
      </p:sp>
    </p:spTree>
    <p:extLst>
      <p:ext uri="{BB962C8B-B14F-4D97-AF65-F5344CB8AC3E}">
        <p14:creationId xmlns:p14="http://schemas.microsoft.com/office/powerpoint/2010/main" val="172503894"/>
      </p:ext>
    </p:extLst>
  </p:cSld>
  <p:clrMapOvr>
    <a:masterClrMapping/>
  </p:clrMapOvr>
  <mc:AlternateContent xmlns:mc="http://schemas.openxmlformats.org/markup-compatibility/2006" xmlns:p14="http://schemas.microsoft.com/office/powerpoint/2010/main">
    <mc:Choice Requires="p14">
      <p:transition spd="slow" p14:dur="1400" advClick="0" advTm="5000">
        <p14:ripple/>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6"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620688"/>
            <a:ext cx="7543800" cy="2152650"/>
          </a:xfrm>
        </p:spPr>
        <p:txBody>
          <a:bodyPr/>
          <a:lstStyle/>
          <a:p>
            <a:r>
              <a:rPr lang="es-GT" dirty="0"/>
              <a:t>HISTORIA DE LA COMPUTADORA</a:t>
            </a:r>
            <a:endParaRPr lang="es-MX" dirty="0"/>
          </a:p>
        </p:txBody>
      </p:sp>
      <p:sp>
        <p:nvSpPr>
          <p:cNvPr id="3" name="Subtitle 2"/>
          <p:cNvSpPr>
            <a:spLocks noGrp="1"/>
          </p:cNvSpPr>
          <p:nvPr>
            <p:ph type="subTitle" idx="1"/>
          </p:nvPr>
        </p:nvSpPr>
        <p:spPr>
          <a:xfrm>
            <a:off x="1619672" y="3068960"/>
            <a:ext cx="6172200" cy="685800"/>
          </a:xfrm>
        </p:spPr>
        <p:txBody>
          <a:bodyPr/>
          <a:lstStyle/>
          <a:p>
            <a:r>
              <a:rPr lang="es-GT" dirty="0"/>
              <a:t>Evolución durante los años</a:t>
            </a:r>
            <a:endParaRPr lang="es-MX"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717032"/>
            <a:ext cx="4680520" cy="20631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884869"/>
      </p:ext>
    </p:extLst>
  </p:cSld>
  <p:clrMapOvr>
    <a:masterClrMapping/>
  </p:clrMapOvr>
  <mc:AlternateContent xmlns:mc="http://schemas.openxmlformats.org/markup-compatibility/2006" xmlns:p14="http://schemas.microsoft.com/office/powerpoint/2010/main">
    <mc:Choice Requires="p14">
      <p:transition spd="slow" p14:dur="4000" advClick="0" advTm="5000">
        <p14:vortex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par>
                          <p:cTn id="17" fill="hold">
                            <p:stCondLst>
                              <p:cond delay="1500"/>
                            </p:stCondLst>
                            <p:childTnLst>
                              <p:par>
                                <p:cTn id="18" presetID="21" presetClass="entr" presetSubtype="1"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wheel(1)">
                                      <p:cBhvr>
                                        <p:cTn id="20"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MX" sz="3200" dirty="0"/>
              <a:t>Mainframes, minicomputadoras, y microcomputadoras</a:t>
            </a:r>
          </a:p>
        </p:txBody>
      </p:sp>
      <p:sp>
        <p:nvSpPr>
          <p:cNvPr id="3" name="Marcador de texto 2"/>
          <p:cNvSpPr>
            <a:spLocks noGrp="1"/>
          </p:cNvSpPr>
          <p:nvPr>
            <p:ph type="body" idx="1"/>
          </p:nvPr>
        </p:nvSpPr>
        <p:spPr/>
        <p:txBody>
          <a:bodyPr/>
          <a:lstStyle/>
          <a:p>
            <a:endParaRPr lang="es-GT"/>
          </a:p>
        </p:txBody>
      </p:sp>
      <p:sp>
        <p:nvSpPr>
          <p:cNvPr id="4" name="TextBox 3"/>
          <p:cNvSpPr txBox="1"/>
          <p:nvPr/>
        </p:nvSpPr>
        <p:spPr>
          <a:xfrm>
            <a:off x="755576" y="1700808"/>
            <a:ext cx="5184576" cy="5047536"/>
          </a:xfrm>
          <a:prstGeom prst="rect">
            <a:avLst/>
          </a:prstGeom>
          <a:noFill/>
        </p:spPr>
        <p:txBody>
          <a:bodyPr wrap="square" rtlCol="0">
            <a:spAutoFit/>
          </a:bodyPr>
          <a:lstStyle/>
          <a:p>
            <a:r>
              <a:rPr lang="es-GT" sz="1400" dirty="0"/>
              <a:t>Antes de la introducción del </a:t>
            </a:r>
            <a:r>
              <a:rPr lang="es-GT" sz="1400" dirty="0">
                <a:hlinkClick r:id="rId2" tooltip="Microprocesador"/>
              </a:rPr>
              <a:t>microprocesador</a:t>
            </a:r>
            <a:r>
              <a:rPr lang="es-GT" sz="1400" dirty="0"/>
              <a:t> a principios de los años 1970, las computadoras generalmente eran sistemas grandes y costosos cuyos dueños eran grandes corporaciones, universidades, agencias gubernamentales, e instituciones de tamaño similar. Los usuarios finales generalmente no interactuaban directamente con la máquina, sino que preparaban tareas para el computador, en equipos fuera de línea como </a:t>
            </a:r>
            <a:r>
              <a:rPr lang="es-GT" sz="1400" dirty="0">
                <a:hlinkClick r:id="rId3" tooltip="Perforadora de tarjetas"/>
              </a:rPr>
              <a:t>perforadoras de tarjetas</a:t>
            </a:r>
            <a:r>
              <a:rPr lang="es-GT" sz="1400" dirty="0"/>
              <a:t>. Varias asignaciones para la computadora serían recogidas y procesadas en </a:t>
            </a:r>
            <a:r>
              <a:rPr lang="es-GT" sz="1400" dirty="0">
                <a:hlinkClick r:id="rId4" tooltip="Proceso por lotes"/>
              </a:rPr>
              <a:t>proceso por lotes</a:t>
            </a:r>
            <a:r>
              <a:rPr lang="es-GT" sz="1400" dirty="0"/>
              <a:t>. Después de que el trabajo hubiera terminado, los usuarios podían recoger los resultados. En algunos casos podría tardar horas o días entre someter un trabajo al centro de computación y la recepción de la </a:t>
            </a:r>
            <a:r>
              <a:rPr lang="es-GT" sz="1400" dirty="0" err="1"/>
              <a:t>salida,para</a:t>
            </a:r>
            <a:r>
              <a:rPr lang="es-GT" sz="1400" dirty="0"/>
              <a:t> una mejor calidad .</a:t>
            </a:r>
          </a:p>
          <a:p>
            <a:r>
              <a:rPr lang="es-GT" sz="1400" dirty="0"/>
              <a:t>Una forma más interactiva de uso de la computadora se desarrolló comercialmente por mediados de los años 1960. En un sistema de </a:t>
            </a:r>
            <a:r>
              <a:rPr lang="es-GT" sz="1400" dirty="0">
                <a:hlinkClick r:id="rId5" tooltip="Tiempo compartido (informática)"/>
              </a:rPr>
              <a:t>tiempo compartido</a:t>
            </a:r>
            <a:r>
              <a:rPr lang="es-GT" sz="1400" dirty="0"/>
              <a:t>, múltiples terminales permitieron a mucha gente compartir el uso de un procesador de computadora </a:t>
            </a:r>
            <a:r>
              <a:rPr lang="es-GT" sz="1400" dirty="0">
                <a:hlinkClick r:id="rId6" tooltip="Mainframe"/>
              </a:rPr>
              <a:t>mainframe</a:t>
            </a:r>
            <a:r>
              <a:rPr lang="es-GT" sz="1400" dirty="0"/>
              <a:t>. Esto era común en aplicaciones empresariales y en ciencia e ingeniería.</a:t>
            </a:r>
          </a:p>
          <a:p>
            <a:endParaRPr lang="es-MX" sz="1400" dirty="0"/>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2176701"/>
            <a:ext cx="2381250" cy="2047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805234"/>
      </p:ext>
    </p:extLst>
  </p:cSld>
  <p:clrMapOvr>
    <a:masterClrMapping/>
  </p:clrMapOvr>
  <p:transition spd="slow" advTm="4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26" presetClass="entr" presetSubtype="0" fill="hold" nodeType="after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wipe(down)">
                                      <p:cBhvr>
                                        <p:cTn id="20" dur="580">
                                          <p:stCondLst>
                                            <p:cond delay="0"/>
                                          </p:stCondLst>
                                        </p:cTn>
                                        <p:tgtEl>
                                          <p:spTgt spid="2050"/>
                                        </p:tgtEl>
                                      </p:cBhvr>
                                    </p:animEffect>
                                    <p:anim calcmode="lin" valueType="num">
                                      <p:cBhvr>
                                        <p:cTn id="21"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26" dur="26">
                                          <p:stCondLst>
                                            <p:cond delay="650"/>
                                          </p:stCondLst>
                                        </p:cTn>
                                        <p:tgtEl>
                                          <p:spTgt spid="2050"/>
                                        </p:tgtEl>
                                      </p:cBhvr>
                                      <p:to x="100000" y="60000"/>
                                    </p:animScale>
                                    <p:animScale>
                                      <p:cBhvr>
                                        <p:cTn id="27" dur="166" decel="50000">
                                          <p:stCondLst>
                                            <p:cond delay="676"/>
                                          </p:stCondLst>
                                        </p:cTn>
                                        <p:tgtEl>
                                          <p:spTgt spid="2050"/>
                                        </p:tgtEl>
                                      </p:cBhvr>
                                      <p:to x="100000" y="100000"/>
                                    </p:animScale>
                                    <p:animScale>
                                      <p:cBhvr>
                                        <p:cTn id="28" dur="26">
                                          <p:stCondLst>
                                            <p:cond delay="1312"/>
                                          </p:stCondLst>
                                        </p:cTn>
                                        <p:tgtEl>
                                          <p:spTgt spid="2050"/>
                                        </p:tgtEl>
                                      </p:cBhvr>
                                      <p:to x="100000" y="80000"/>
                                    </p:animScale>
                                    <p:animScale>
                                      <p:cBhvr>
                                        <p:cTn id="29" dur="166" decel="50000">
                                          <p:stCondLst>
                                            <p:cond delay="1338"/>
                                          </p:stCondLst>
                                        </p:cTn>
                                        <p:tgtEl>
                                          <p:spTgt spid="2050"/>
                                        </p:tgtEl>
                                      </p:cBhvr>
                                      <p:to x="100000" y="100000"/>
                                    </p:animScale>
                                    <p:animScale>
                                      <p:cBhvr>
                                        <p:cTn id="30" dur="26">
                                          <p:stCondLst>
                                            <p:cond delay="1642"/>
                                          </p:stCondLst>
                                        </p:cTn>
                                        <p:tgtEl>
                                          <p:spTgt spid="2050"/>
                                        </p:tgtEl>
                                      </p:cBhvr>
                                      <p:to x="100000" y="90000"/>
                                    </p:animScale>
                                    <p:animScale>
                                      <p:cBhvr>
                                        <p:cTn id="31" dur="166" decel="50000">
                                          <p:stCondLst>
                                            <p:cond delay="1668"/>
                                          </p:stCondLst>
                                        </p:cTn>
                                        <p:tgtEl>
                                          <p:spTgt spid="2050"/>
                                        </p:tgtEl>
                                      </p:cBhvr>
                                      <p:to x="100000" y="100000"/>
                                    </p:animScale>
                                    <p:animScale>
                                      <p:cBhvr>
                                        <p:cTn id="32" dur="26">
                                          <p:stCondLst>
                                            <p:cond delay="1808"/>
                                          </p:stCondLst>
                                        </p:cTn>
                                        <p:tgtEl>
                                          <p:spTgt spid="2050"/>
                                        </p:tgtEl>
                                      </p:cBhvr>
                                      <p:to x="100000" y="95000"/>
                                    </p:animScale>
                                    <p:animScale>
                                      <p:cBhvr>
                                        <p:cTn id="33" dur="166" decel="50000">
                                          <p:stCondLst>
                                            <p:cond delay="1834"/>
                                          </p:stCondLst>
                                        </p:cTn>
                                        <p:tgtEl>
                                          <p:spTgt spid="20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i="1" kern="0" dirty="0">
                <a:solidFill>
                  <a:srgbClr val="FAFD00"/>
                </a:solidFill>
                <a:effectLst>
                  <a:outerShdw blurRad="38100" dist="38100" dir="2700000" algn="tl">
                    <a:srgbClr val="000000"/>
                  </a:outerShdw>
                </a:effectLst>
                <a:latin typeface="Book Antiqua"/>
              </a:rPr>
              <a:t>La </a:t>
            </a:r>
            <a:r>
              <a:rPr lang="en-US" sz="4400" i="1" kern="0" dirty="0" err="1">
                <a:solidFill>
                  <a:srgbClr val="FAFD00"/>
                </a:solidFill>
                <a:effectLst>
                  <a:outerShdw blurRad="38100" dist="38100" dir="2700000" algn="tl">
                    <a:srgbClr val="000000"/>
                  </a:outerShdw>
                </a:effectLst>
                <a:latin typeface="Book Antiqua"/>
              </a:rPr>
              <a:t>Revolución</a:t>
            </a:r>
            <a:r>
              <a:rPr lang="en-US" sz="4400" i="1" kern="0" dirty="0">
                <a:solidFill>
                  <a:srgbClr val="FAFD00"/>
                </a:solidFill>
                <a:effectLst>
                  <a:outerShdw blurRad="38100" dist="38100" dir="2700000" algn="tl">
                    <a:srgbClr val="000000"/>
                  </a:outerShdw>
                </a:effectLst>
                <a:latin typeface="Book Antiqua"/>
              </a:rPr>
              <a:t> Industrial</a:t>
            </a:r>
            <a:endParaRPr lang="es-MX"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981200"/>
            <a:ext cx="7992888" cy="41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532353"/>
      </p:ext>
    </p:extLst>
  </p:cSld>
  <p:clrMapOvr>
    <a:masterClrMapping/>
  </p:clrMapOvr>
  <mc:AlternateContent xmlns:mc="http://schemas.openxmlformats.org/markup-compatibility/2006" xmlns:p14="http://schemas.microsoft.com/office/powerpoint/2010/main">
    <mc:Choice Requires="p14">
      <p:transition spd="slow" advTm="5000">
        <p14:warp dir="in"/>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par>
                          <p:cTn id="11" fill="hold">
                            <p:stCondLst>
                              <p:cond delay="1550"/>
                            </p:stCondLst>
                            <p:childTnLst>
                              <p:par>
                                <p:cTn id="12" presetID="6" presetClass="entr" presetSubtype="16"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circle(in)">
                                      <p:cBhvr>
                                        <p:cTn id="14"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5896" y="457200"/>
            <a:ext cx="5040560" cy="1459632"/>
          </a:xfrm>
        </p:spPr>
        <p:txBody>
          <a:bodyPr>
            <a:normAutofit/>
          </a:bodyPr>
          <a:lstStyle/>
          <a:p>
            <a:r>
              <a:rPr lang="en-US" sz="4000" i="1" kern="0" dirty="0">
                <a:solidFill>
                  <a:srgbClr val="FAFD00"/>
                </a:solidFill>
                <a:effectLst>
                  <a:outerShdw blurRad="38100" dist="38100" dir="2700000" algn="tl">
                    <a:srgbClr val="000000"/>
                  </a:outerShdw>
                </a:effectLst>
                <a:latin typeface="Book Antiqua"/>
              </a:rPr>
              <a:t>Charles</a:t>
            </a:r>
            <a:br>
              <a:rPr lang="en-US" sz="4000" i="1" kern="0" dirty="0">
                <a:solidFill>
                  <a:srgbClr val="FAFD00"/>
                </a:solidFill>
                <a:effectLst>
                  <a:outerShdw blurRad="38100" dist="38100" dir="2700000" algn="tl">
                    <a:srgbClr val="000000"/>
                  </a:outerShdw>
                </a:effectLst>
                <a:latin typeface="Book Antiqua"/>
              </a:rPr>
            </a:br>
            <a:r>
              <a:rPr lang="en-US" sz="4000" i="1" kern="0" dirty="0">
                <a:solidFill>
                  <a:srgbClr val="FAFD00"/>
                </a:solidFill>
                <a:effectLst>
                  <a:outerShdw blurRad="38100" dist="38100" dir="2700000" algn="tl">
                    <a:srgbClr val="000000"/>
                  </a:outerShdw>
                </a:effectLst>
                <a:latin typeface="Book Antiqua"/>
              </a:rPr>
              <a:t>Babbage(1793-1871)</a:t>
            </a:r>
            <a:endParaRPr lang="es-MX" sz="4000" dirty="0"/>
          </a:p>
        </p:txBody>
      </p:sp>
      <p:sp>
        <p:nvSpPr>
          <p:cNvPr id="3" name="Content Placeholder 2"/>
          <p:cNvSpPr>
            <a:spLocks noGrp="1"/>
          </p:cNvSpPr>
          <p:nvPr>
            <p:ph idx="1"/>
          </p:nvPr>
        </p:nvSpPr>
        <p:spPr>
          <a:xfrm>
            <a:off x="457200" y="1124744"/>
            <a:ext cx="3657600" cy="5047455"/>
          </a:xfrm>
        </p:spPr>
        <p:txBody>
          <a:bodyPr/>
          <a:lstStyle/>
          <a:p>
            <a:r>
              <a:rPr lang="es-GT" sz="3200" dirty="0"/>
              <a:t>Adelantó la situación del hardware computacional al inventar la “máquina de diferencias”, capaz de calcular tablas matemáticas.</a:t>
            </a:r>
          </a:p>
          <a:p>
            <a:endParaRPr lang="es-MX"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2492896"/>
            <a:ext cx="2618473"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0300656"/>
      </p:ext>
    </p:extLst>
  </p:cSld>
  <p:clrMapOvr>
    <a:masterClrMapping/>
  </p:clrMapOvr>
  <p:transition spd="slow" advTm="5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6" presetClass="entr" presetSubtype="21"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par>
                          <p:cTn id="14" fill="hold">
                            <p:stCondLst>
                              <p:cond delay="2500"/>
                            </p:stCondLst>
                            <p:childTnLst>
                              <p:par>
                                <p:cTn id="15" presetID="14" presetClass="entr" presetSubtype="10" fill="hold" nodeType="after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randombar(horizontal)">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35896" y="3519878"/>
            <a:ext cx="4937760" cy="2554545"/>
          </a:xfrm>
          <a:prstGeom prst="rect">
            <a:avLst/>
          </a:prstGeom>
        </p:spPr>
        <p:txBody>
          <a:bodyPr wrap="square">
            <a:spAutoFit/>
          </a:bodyPr>
          <a:lstStyle/>
          <a:p>
            <a:r>
              <a:rPr lang="es-MX" sz="2000" dirty="0">
                <a:solidFill>
                  <a:srgbClr val="000000"/>
                </a:solidFill>
                <a:latin typeface="arial" panose="020B0604020202020204" pitchFamily="34" charset="0"/>
              </a:rPr>
              <a:t>Uno de los primeros dispositivos mecánicos para contar fue el </a:t>
            </a:r>
            <a:r>
              <a:rPr lang="es-MX" sz="2000" i="1" dirty="0">
                <a:solidFill>
                  <a:srgbClr val="000000"/>
                </a:solidFill>
                <a:latin typeface="arial" panose="020B0604020202020204" pitchFamily="34" charset="0"/>
              </a:rPr>
              <a:t>ábaco</a:t>
            </a:r>
            <a:r>
              <a:rPr lang="es-MX" sz="2000" dirty="0">
                <a:solidFill>
                  <a:srgbClr val="000000"/>
                </a:solidFill>
                <a:latin typeface="arial" panose="020B0604020202020204" pitchFamily="34" charset="0"/>
              </a:rPr>
              <a:t>, cuya historia se remonta a las antiguas civilizaciones griega y romana. Este dispositivo es muy sencillo, consta de cuentas ensartadas en varillas que a su vez están montadas en un marco rectangular.</a:t>
            </a:r>
            <a:endParaRPr lang="es-MX" sz="2000" dirty="0">
              <a:solidFill>
                <a:prstClr val="black"/>
              </a:solidFill>
            </a:endParaRPr>
          </a:p>
        </p:txBody>
      </p:sp>
      <p:pic>
        <p:nvPicPr>
          <p:cNvPr id="1026" name="Picture 2" descr="http://www.cad.com.mx/gif/abac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519879"/>
            <a:ext cx="2510919" cy="2375716"/>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3566159" y="1796893"/>
            <a:ext cx="2011680" cy="600164"/>
          </a:xfrm>
          <a:prstGeom prst="rect">
            <a:avLst/>
          </a:prstGeom>
          <a:noFill/>
        </p:spPr>
        <p:txBody>
          <a:bodyPr wrap="square" rtlCol="0">
            <a:spAutoFit/>
          </a:bodyPr>
          <a:lstStyle/>
          <a:p>
            <a:r>
              <a:rPr lang="es-MX" sz="3300" dirty="0">
                <a:solidFill>
                  <a:srgbClr val="FFFF00"/>
                </a:solidFill>
              </a:rPr>
              <a:t>El Abaco</a:t>
            </a:r>
          </a:p>
        </p:txBody>
      </p:sp>
      <p:sp>
        <p:nvSpPr>
          <p:cNvPr id="8" name="TextBox 7"/>
          <p:cNvSpPr txBox="1"/>
          <p:nvPr/>
        </p:nvSpPr>
        <p:spPr>
          <a:xfrm>
            <a:off x="611560" y="491201"/>
            <a:ext cx="7056784" cy="707886"/>
          </a:xfrm>
          <a:prstGeom prst="rect">
            <a:avLst/>
          </a:prstGeom>
          <a:noFill/>
        </p:spPr>
        <p:txBody>
          <a:bodyPr wrap="square" rtlCol="0">
            <a:spAutoFit/>
          </a:bodyPr>
          <a:lstStyle/>
          <a:p>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3920016917"/>
      </p:ext>
    </p:extLst>
  </p:cSld>
  <p:clrMapOvr>
    <a:masterClrMapping/>
  </p:clrMapOvr>
  <mc:AlternateContent xmlns:mc="http://schemas.openxmlformats.org/markup-compatibility/2006" xmlns:p14="http://schemas.microsoft.com/office/powerpoint/2010/main">
    <mc:Choice Requires="p14">
      <p:transition spd="slow" advClick="0" advTm="5000">
        <p14:doors dir="vert"/>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26"/>
                                        </p:tgtEl>
                                        <p:attrNameLst>
                                          <p:attrName>r</p:attrName>
                                        </p:attrNameLst>
                                      </p:cBhvr>
                                    </p:animRot>
                                    <p:animRot by="-240000">
                                      <p:cBhvr>
                                        <p:cTn id="7" dur="200" fill="hold">
                                          <p:stCondLst>
                                            <p:cond delay="200"/>
                                          </p:stCondLst>
                                        </p:cTn>
                                        <p:tgtEl>
                                          <p:spTgt spid="1026"/>
                                        </p:tgtEl>
                                        <p:attrNameLst>
                                          <p:attrName>r</p:attrName>
                                        </p:attrNameLst>
                                      </p:cBhvr>
                                    </p:animRot>
                                    <p:animRot by="240000">
                                      <p:cBhvr>
                                        <p:cTn id="8" dur="200" fill="hold">
                                          <p:stCondLst>
                                            <p:cond delay="400"/>
                                          </p:stCondLst>
                                        </p:cTn>
                                        <p:tgtEl>
                                          <p:spTgt spid="1026"/>
                                        </p:tgtEl>
                                        <p:attrNameLst>
                                          <p:attrName>r</p:attrName>
                                        </p:attrNameLst>
                                      </p:cBhvr>
                                    </p:animRot>
                                    <p:animRot by="-240000">
                                      <p:cBhvr>
                                        <p:cTn id="9" dur="200" fill="hold">
                                          <p:stCondLst>
                                            <p:cond delay="600"/>
                                          </p:stCondLst>
                                        </p:cTn>
                                        <p:tgtEl>
                                          <p:spTgt spid="1026"/>
                                        </p:tgtEl>
                                        <p:attrNameLst>
                                          <p:attrName>r</p:attrName>
                                        </p:attrNameLst>
                                      </p:cBhvr>
                                    </p:animRot>
                                    <p:animRot by="120000">
                                      <p:cBhvr>
                                        <p:cTn id="10" dur="200" fill="hold">
                                          <p:stCondLst>
                                            <p:cond delay="800"/>
                                          </p:stCondLst>
                                        </p:cTn>
                                        <p:tgtEl>
                                          <p:spTgt spid="1026"/>
                                        </p:tgtEl>
                                        <p:attrNameLst>
                                          <p:attrName>r</p:attrName>
                                        </p:attrNameLst>
                                      </p:cBhvr>
                                    </p:animRot>
                                  </p:childTnLst>
                                </p:cTn>
                              </p:par>
                            </p:childTnLst>
                          </p:cTn>
                        </p:par>
                        <p:par>
                          <p:cTn id="11" fill="hold">
                            <p:stCondLst>
                              <p:cond delay="1000"/>
                            </p:stCondLst>
                            <p:childTnLst>
                              <p:par>
                                <p:cTn id="12" presetID="6" presetClass="entr" presetSubtype="16"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par>
                          <p:cTn id="15" fill="hold">
                            <p:stCondLst>
                              <p:cond delay="3000"/>
                            </p:stCondLst>
                            <p:childTnLst>
                              <p:par>
                                <p:cTn id="16" presetID="26"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80">
                                          <p:stCondLst>
                                            <p:cond delay="0"/>
                                          </p:stCondLst>
                                        </p:cTn>
                                        <p:tgtEl>
                                          <p:spTgt spid="8"/>
                                        </p:tgtEl>
                                      </p:cBhvr>
                                    </p:animEffect>
                                    <p:anim calcmode="lin" valueType="num">
                                      <p:cBhvr>
                                        <p:cTn id="19"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4" dur="26">
                                          <p:stCondLst>
                                            <p:cond delay="650"/>
                                          </p:stCondLst>
                                        </p:cTn>
                                        <p:tgtEl>
                                          <p:spTgt spid="8"/>
                                        </p:tgtEl>
                                      </p:cBhvr>
                                      <p:to x="100000" y="60000"/>
                                    </p:animScale>
                                    <p:animScale>
                                      <p:cBhvr>
                                        <p:cTn id="25" dur="166" decel="50000">
                                          <p:stCondLst>
                                            <p:cond delay="676"/>
                                          </p:stCondLst>
                                        </p:cTn>
                                        <p:tgtEl>
                                          <p:spTgt spid="8"/>
                                        </p:tgtEl>
                                      </p:cBhvr>
                                      <p:to x="100000" y="100000"/>
                                    </p:animScale>
                                    <p:animScale>
                                      <p:cBhvr>
                                        <p:cTn id="26" dur="26">
                                          <p:stCondLst>
                                            <p:cond delay="1312"/>
                                          </p:stCondLst>
                                        </p:cTn>
                                        <p:tgtEl>
                                          <p:spTgt spid="8"/>
                                        </p:tgtEl>
                                      </p:cBhvr>
                                      <p:to x="100000" y="80000"/>
                                    </p:animScale>
                                    <p:animScale>
                                      <p:cBhvr>
                                        <p:cTn id="27" dur="166" decel="50000">
                                          <p:stCondLst>
                                            <p:cond delay="1338"/>
                                          </p:stCondLst>
                                        </p:cTn>
                                        <p:tgtEl>
                                          <p:spTgt spid="8"/>
                                        </p:tgtEl>
                                      </p:cBhvr>
                                      <p:to x="100000" y="100000"/>
                                    </p:animScale>
                                    <p:animScale>
                                      <p:cBhvr>
                                        <p:cTn id="28" dur="26">
                                          <p:stCondLst>
                                            <p:cond delay="1642"/>
                                          </p:stCondLst>
                                        </p:cTn>
                                        <p:tgtEl>
                                          <p:spTgt spid="8"/>
                                        </p:tgtEl>
                                      </p:cBhvr>
                                      <p:to x="100000" y="90000"/>
                                    </p:animScale>
                                    <p:animScale>
                                      <p:cBhvr>
                                        <p:cTn id="29" dur="166" decel="50000">
                                          <p:stCondLst>
                                            <p:cond delay="1668"/>
                                          </p:stCondLst>
                                        </p:cTn>
                                        <p:tgtEl>
                                          <p:spTgt spid="8"/>
                                        </p:tgtEl>
                                      </p:cBhvr>
                                      <p:to x="100000" y="100000"/>
                                    </p:animScale>
                                    <p:animScale>
                                      <p:cBhvr>
                                        <p:cTn id="30" dur="26">
                                          <p:stCondLst>
                                            <p:cond delay="1808"/>
                                          </p:stCondLst>
                                        </p:cTn>
                                        <p:tgtEl>
                                          <p:spTgt spid="8"/>
                                        </p:tgtEl>
                                      </p:cBhvr>
                                      <p:to x="100000" y="95000"/>
                                    </p:animScale>
                                    <p:animScale>
                                      <p:cBhvr>
                                        <p:cTn id="31" dur="166" decel="50000">
                                          <p:stCondLst>
                                            <p:cond delay="1834"/>
                                          </p:stCondLst>
                                        </p:cTn>
                                        <p:tgtEl>
                                          <p:spTgt spid="8"/>
                                        </p:tgtEl>
                                      </p:cBhvr>
                                      <p:to x="100000" y="100000"/>
                                    </p:animScale>
                                  </p:childTnLst>
                                </p:cTn>
                              </p:par>
                            </p:childTnLst>
                          </p:cTn>
                        </p:par>
                        <p:par>
                          <p:cTn id="32" fill="hold">
                            <p:stCondLst>
                              <p:cond delay="5000"/>
                            </p:stCondLst>
                            <p:childTnLst>
                              <p:par>
                                <p:cTn id="33" presetID="22" presetClass="entr" presetSubtype="4"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675662" y="3284984"/>
            <a:ext cx="4937760" cy="2862322"/>
          </a:xfrm>
          <a:prstGeom prst="rect">
            <a:avLst/>
          </a:prstGeom>
        </p:spPr>
        <p:txBody>
          <a:bodyPr wrap="square">
            <a:spAutoFit/>
          </a:bodyPr>
          <a:lstStyle/>
          <a:p>
            <a:r>
              <a:rPr lang="es-MX" sz="2000" dirty="0"/>
              <a:t>Otro de los inventos mecánicos fue la </a:t>
            </a:r>
            <a:r>
              <a:rPr lang="es-MX" sz="2000" i="1" dirty="0" err="1"/>
              <a:t>Pascalina</a:t>
            </a:r>
            <a:r>
              <a:rPr lang="es-MX" sz="2000" dirty="0" err="1"/>
              <a:t>inventada</a:t>
            </a:r>
            <a:r>
              <a:rPr lang="es-MX" sz="2000" dirty="0"/>
              <a:t> por </a:t>
            </a:r>
            <a:r>
              <a:rPr lang="es-MX" sz="2000" i="1" dirty="0"/>
              <a:t>Blaise Pascal</a:t>
            </a:r>
            <a:r>
              <a:rPr lang="es-MX" sz="2000" dirty="0"/>
              <a:t> (1623 - 1662) de Francia y la de </a:t>
            </a:r>
            <a:r>
              <a:rPr lang="es-MX" sz="2000" i="1" dirty="0"/>
              <a:t>Gottfried Wilhelm von Leibniz</a:t>
            </a:r>
            <a:r>
              <a:rPr lang="es-MX" sz="2000" dirty="0"/>
              <a:t> (1646 - 1716) de Alemania. Con estas máquinas, los datos se representaban mediante las posiciones de los engranajes, y los datos se introducían manualmente estableciendo dichas posiciones finales de las ruedas, de manera similar a como leemos los números en el cuentakilómetros de un automóvil.</a:t>
            </a:r>
            <a:r>
              <a:rPr lang="es-MX" sz="2000" dirty="0">
                <a:solidFill>
                  <a:srgbClr val="000000"/>
                </a:solidFill>
                <a:latin typeface="arial" panose="020B0604020202020204" pitchFamily="34" charset="0"/>
              </a:rPr>
              <a:t>.</a:t>
            </a:r>
            <a:endParaRPr lang="es-MX" sz="2000" dirty="0"/>
          </a:p>
        </p:txBody>
      </p:sp>
      <p:sp>
        <p:nvSpPr>
          <p:cNvPr id="10" name="CuadroTexto 9"/>
          <p:cNvSpPr txBox="1"/>
          <p:nvPr/>
        </p:nvSpPr>
        <p:spPr>
          <a:xfrm>
            <a:off x="3566160" y="1796893"/>
            <a:ext cx="5105401" cy="600164"/>
          </a:xfrm>
          <a:prstGeom prst="rect">
            <a:avLst/>
          </a:prstGeom>
          <a:noFill/>
        </p:spPr>
        <p:txBody>
          <a:bodyPr wrap="square" rtlCol="0">
            <a:spAutoFit/>
          </a:bodyPr>
          <a:lstStyle/>
          <a:p>
            <a:r>
              <a:rPr lang="es-MX" sz="3300" dirty="0" err="1">
                <a:solidFill>
                  <a:srgbClr val="FFFF00"/>
                </a:solidFill>
              </a:rPr>
              <a:t>Pascalina</a:t>
            </a:r>
            <a:r>
              <a:rPr lang="es-MX" sz="3300" dirty="0">
                <a:solidFill>
                  <a:srgbClr val="FFFF00"/>
                </a:solidFill>
              </a:rPr>
              <a:t> y </a:t>
            </a:r>
            <a:r>
              <a:rPr lang="es-MX" sz="3300" dirty="0" err="1">
                <a:solidFill>
                  <a:srgbClr val="FFFF00"/>
                </a:solidFill>
              </a:rPr>
              <a:t>Maq</a:t>
            </a:r>
            <a:r>
              <a:rPr lang="es-MX" sz="3300" dirty="0">
                <a:solidFill>
                  <a:srgbClr val="FFFF00"/>
                </a:solidFill>
              </a:rPr>
              <a:t>. De </a:t>
            </a:r>
            <a:r>
              <a:rPr lang="es-MX" sz="3300" dirty="0" err="1">
                <a:solidFill>
                  <a:srgbClr val="FFFF00"/>
                </a:solidFill>
              </a:rPr>
              <a:t>Leibnitz</a:t>
            </a:r>
            <a:r>
              <a:rPr lang="es-MX" sz="3300" dirty="0">
                <a:solidFill>
                  <a:srgbClr val="FFFF00"/>
                </a:solidFill>
              </a:rPr>
              <a:t> </a:t>
            </a:r>
          </a:p>
        </p:txBody>
      </p:sp>
      <p:pic>
        <p:nvPicPr>
          <p:cNvPr id="2050" name="Picture 2" descr="http://www.cad.com.mx/gif/pascal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14" y="3645024"/>
            <a:ext cx="2930554" cy="20162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816682" y="490388"/>
            <a:ext cx="6763929"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2448566095"/>
      </p:ext>
    </p:extLst>
  </p:cSld>
  <p:clrMapOvr>
    <a:masterClrMapping/>
  </p:clrMapOvr>
  <mc:AlternateContent xmlns:mc="http://schemas.openxmlformats.org/markup-compatibility/2006" xmlns:p14="http://schemas.microsoft.com/office/powerpoint/2010/main">
    <mc:Choice Requires="p14">
      <p:transition spd="slow" p14:dur="800" advClick="0" advTm="5000">
        <p:circle/>
      </p:transition>
    </mc:Choice>
    <mc:Fallback xmlns="">
      <p:transition spd="slow" advClick="0" advTm="5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2050"/>
                                        </p:tgtEl>
                                      </p:cBhvr>
                                    </p:animEffect>
                                    <p:animScale>
                                      <p:cBhvr>
                                        <p:cTn id="7" dur="250" autoRev="1" fill="hold"/>
                                        <p:tgtEl>
                                          <p:spTgt spid="2050"/>
                                        </p:tgtEl>
                                      </p:cBhvr>
                                      <p:by x="105000" y="105000"/>
                                    </p:animScale>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50" fill="hold"/>
                                        <p:tgtEl>
                                          <p:spTgt spid="9"/>
                                        </p:tgtEl>
                                        <p:attrNameLst>
                                          <p:attrName>ppt_x</p:attrName>
                                        </p:attrNameLst>
                                      </p:cBhvr>
                                      <p:tavLst>
                                        <p:tav tm="0">
                                          <p:val>
                                            <p:strVal val="#ppt_x"/>
                                          </p:val>
                                        </p:tav>
                                        <p:tav tm="100000">
                                          <p:val>
                                            <p:strVal val="#ppt_x"/>
                                          </p:val>
                                        </p:tav>
                                      </p:tavLst>
                                    </p:anim>
                                    <p:anim calcmode="lin" valueType="num">
                                      <p:cBhvr additive="base">
                                        <p:cTn id="12" dur="225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2750"/>
                            </p:stCondLst>
                            <p:childTnLst>
                              <p:par>
                                <p:cTn id="14" presetID="26"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par>
                          <p:cTn id="30" fill="hold">
                            <p:stCondLst>
                              <p:cond delay="4750"/>
                            </p:stCondLst>
                            <p:childTnLst>
                              <p:par>
                                <p:cTn id="31" presetID="16" presetClass="entr" presetSubtype="21"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3923928" y="3269818"/>
            <a:ext cx="4937760" cy="3293209"/>
          </a:xfrm>
          <a:prstGeom prst="rect">
            <a:avLst/>
          </a:prstGeom>
        </p:spPr>
        <p:txBody>
          <a:bodyPr wrap="square">
            <a:spAutoFit/>
          </a:bodyPr>
          <a:lstStyle/>
          <a:p>
            <a:r>
              <a:rPr lang="es-MX" sz="1600" dirty="0"/>
              <a:t>creada por </a:t>
            </a:r>
            <a:r>
              <a:rPr lang="es-MX" sz="1600" i="1" dirty="0"/>
              <a:t>Charles Babbage</a:t>
            </a:r>
            <a:r>
              <a:rPr lang="es-MX" sz="1600" dirty="0"/>
              <a:t>, profesor matemático de la Universidad de Cambridge e Ingeniero Ingles en el siglo XIX. En 1823 el gobierno Británico lo apoyo para crear el proyecto de una máquina de diferencias, un dispositivo mecánico para efectuar sumas repetidas. La idea que tuvo Charles Babbage sobre un computador nació debido a que la elaboración de las tablas matemáticas era un proceso tedioso y propenso a errores. Las características de está maquina incluye una </a:t>
            </a:r>
            <a:r>
              <a:rPr lang="es-MX" sz="1600" dirty="0" err="1"/>
              <a:t>memoría</a:t>
            </a:r>
            <a:r>
              <a:rPr lang="es-MX" sz="1600" dirty="0"/>
              <a:t> que puede almacenar hasta 1000 números de hasta 50 dígitos cada uno. Las operaciones a ejecutar por la unidad aritmética son almacenados en una </a:t>
            </a:r>
            <a:r>
              <a:rPr lang="es-MX" sz="1600" i="1" dirty="0"/>
              <a:t>tarjeta perforadora</a:t>
            </a:r>
            <a:r>
              <a:rPr lang="es-MX" sz="1600" dirty="0"/>
              <a:t>. Se estima que la maquina tardaría un segundo en realizar una suma y un minuto en una multiplicación</a:t>
            </a:r>
          </a:p>
        </p:txBody>
      </p:sp>
      <p:sp>
        <p:nvSpPr>
          <p:cNvPr id="10" name="CuadroTexto 9"/>
          <p:cNvSpPr txBox="1"/>
          <p:nvPr/>
        </p:nvSpPr>
        <p:spPr>
          <a:xfrm>
            <a:off x="3566159" y="1796893"/>
            <a:ext cx="4937760" cy="600164"/>
          </a:xfrm>
          <a:prstGeom prst="rect">
            <a:avLst/>
          </a:prstGeom>
          <a:noFill/>
        </p:spPr>
        <p:txBody>
          <a:bodyPr wrap="square" rtlCol="0">
            <a:spAutoFit/>
          </a:bodyPr>
          <a:lstStyle/>
          <a:p>
            <a:r>
              <a:rPr lang="es-MX" sz="3300" dirty="0">
                <a:solidFill>
                  <a:srgbClr val="FFFF00"/>
                </a:solidFill>
              </a:rPr>
              <a:t>Máquina Analítica </a:t>
            </a:r>
          </a:p>
        </p:txBody>
      </p:sp>
      <p:pic>
        <p:nvPicPr>
          <p:cNvPr id="2052" name="Picture 4" descr="http://www.cad.com.mx/gif/pcanalitic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269818"/>
            <a:ext cx="2635171" cy="2679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741349" y="548680"/>
            <a:ext cx="7599176" cy="707886"/>
          </a:xfrm>
          <a:prstGeom prst="rect">
            <a:avLst/>
          </a:prstGeom>
        </p:spPr>
        <p:txBody>
          <a:bodyPr wrap="square">
            <a:spAutoFit/>
          </a:bodyPr>
          <a:lstStyle/>
          <a:p>
            <a:pPr lvl="0"/>
            <a:r>
              <a:rPr lang="es-GT" sz="4000" dirty="0">
                <a:solidFill>
                  <a:srgbClr val="00B050"/>
                </a:solidFill>
              </a:rPr>
              <a:t>Evolución de las computadoras</a:t>
            </a:r>
            <a:endParaRPr lang="es-MX" sz="4000" dirty="0">
              <a:solidFill>
                <a:srgbClr val="00B050"/>
              </a:solidFill>
            </a:endParaRPr>
          </a:p>
        </p:txBody>
      </p:sp>
    </p:spTree>
    <p:extLst>
      <p:ext uri="{BB962C8B-B14F-4D97-AF65-F5344CB8AC3E}">
        <p14:creationId xmlns:p14="http://schemas.microsoft.com/office/powerpoint/2010/main" val="803290634"/>
      </p:ext>
    </p:extLst>
  </p:cSld>
  <p:clrMapOvr>
    <a:masterClrMapping/>
  </p:clrMapOvr>
  <mc:AlternateContent xmlns:mc="http://schemas.openxmlformats.org/markup-compatibility/2006" xmlns:p14="http://schemas.microsoft.com/office/powerpoint/2010/main">
    <mc:Choice Requires="p14">
      <p:transition spd="slow" p14:dur="800" advClick="0" advTm="5000">
        <p14:flythrough/>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200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style.rotation</p:attrName>
                                        </p:attrNameLst>
                                      </p:cBhvr>
                                      <p:tavLst>
                                        <p:tav tm="0">
                                          <p:val>
                                            <p:fltVal val="90"/>
                                          </p:val>
                                        </p:tav>
                                        <p:tav tm="100000">
                                          <p:val>
                                            <p:fltVal val="0"/>
                                          </p:val>
                                        </p:tav>
                                      </p:tavLst>
                                    </p:anim>
                                    <p:animEffect transition="in" filter="fade">
                                      <p:cBhvr>
                                        <p:cTn id="2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theme/_rels/theme3.xml.rels><?xml version="1.0" encoding="UTF-8" standalone="yes"?>
<Relationships xmlns="http://schemas.openxmlformats.org/package/2006/relationships"><Relationship Id="rId1" Type="http://schemas.openxmlformats.org/officeDocument/2006/relationships/image" Target="../media/image10.jpeg"/></Relationships>
</file>

<file path=ppt/theme/_rels/theme4.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Kilter">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Kilter">
      <a:maj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ilter">
      <a:fillStyleLst>
        <a:solidFill>
          <a:schemeClr val="phClr"/>
        </a:solidFill>
        <a:gradFill rotWithShape="1">
          <a:gsLst>
            <a:gs pos="0">
              <a:schemeClr val="phClr">
                <a:tint val="14000"/>
                <a:satMod val="180000"/>
                <a:lumMod val="100000"/>
              </a:schemeClr>
            </a:gs>
            <a:gs pos="42000">
              <a:schemeClr val="phClr">
                <a:tint val="40000"/>
                <a:satMod val="160000"/>
                <a:lumMod val="94000"/>
              </a:schemeClr>
            </a:gs>
            <a:gs pos="100000">
              <a:schemeClr val="phClr">
                <a:tint val="94000"/>
                <a:satMod val="140000"/>
              </a:schemeClr>
            </a:gs>
          </a:gsLst>
          <a:lin ang="5160000" scaled="1"/>
        </a:gradFill>
        <a:gradFill rotWithShape="1">
          <a:gsLst>
            <a:gs pos="38000">
              <a:schemeClr val="phClr">
                <a:satMod val="120000"/>
              </a:schemeClr>
            </a:gs>
            <a:gs pos="100000">
              <a:schemeClr val="phClr">
                <a:shade val="60000"/>
                <a:satMod val="180000"/>
                <a:lumMod val="70000"/>
              </a:schemeClr>
            </a:gs>
          </a:gsLst>
          <a:lin ang="4680000" scaled="0"/>
        </a:gradFill>
      </a:fillStyleLst>
      <a:lnStyleLst>
        <a:ln w="12700" cap="flat" cmpd="sng" algn="ctr">
          <a:solidFill>
            <a:schemeClr val="phClr">
              <a:shade val="50000"/>
            </a:schemeClr>
          </a:solidFill>
          <a:prstDash val="solid"/>
        </a:ln>
        <a:ln w="25400" cap="flat" cmpd="sng" algn="ctr">
          <a:solidFill>
            <a:schemeClr val="phClr">
              <a:shade val="75000"/>
              <a:lumMod val="90000"/>
            </a:schemeClr>
          </a:solidFill>
          <a:prstDash val="solid"/>
        </a:ln>
        <a:ln w="38100" cap="flat" cmpd="sng" algn="ctr">
          <a:solidFill>
            <a:schemeClr val="phClr"/>
          </a:solidFill>
          <a:prstDash val="solid"/>
        </a:ln>
      </a:lnStyleLst>
      <a:effectStyleLst>
        <a:effectStyle>
          <a:effectLst>
            <a:outerShdw blurRad="63500" dist="12700" dir="5400000" sx="102000" sy="102000" rotWithShape="0">
              <a:srgbClr val="000000">
                <a:alpha val="20000"/>
              </a:srgbClr>
            </a:outerShdw>
          </a:effectLst>
        </a:effectStyle>
        <a:effectStyle>
          <a:effectLst>
            <a:outerShdw blurRad="76200" dist="25400" dir="5400000" rotWithShape="0">
              <a:srgbClr val="000000">
                <a:alpha val="50000"/>
              </a:srgbClr>
            </a:outerShdw>
          </a:effectLst>
          <a:scene3d>
            <a:camera prst="orthographicFront">
              <a:rot lat="0" lon="0" rev="0"/>
            </a:camera>
            <a:lightRig rig="glow" dir="tl">
              <a:rot lat="0" lon="0" rev="19800000"/>
            </a:lightRig>
          </a:scene3d>
          <a:sp3d prstMaterial="metal">
            <a:bevelT w="152400" h="63500" prst="softRound"/>
          </a:sp3d>
        </a:effectStyle>
        <a:effectStyle>
          <a:effectLst>
            <a:outerShdw blurRad="107950" dist="12700" dir="5040000" rotWithShape="0">
              <a:srgbClr val="000000">
                <a:alpha val="54000"/>
              </a:srgbClr>
            </a:outerShdw>
          </a:effectLst>
          <a:scene3d>
            <a:camera prst="orthographicFront">
              <a:rot lat="0" lon="0" rev="0"/>
            </a:camera>
            <a:lightRig rig="threePt" dir="tl">
              <a:rot lat="0" lon="0" rev="19800000"/>
            </a:lightRig>
          </a:scene3d>
          <a:sp3d prstMaterial="plastic">
            <a:bevelT h="63500" prst="softRound"/>
          </a:sp3d>
        </a:effectStyle>
      </a:effectStyleLst>
      <a:bgFillStyleLst>
        <a:solidFill>
          <a:schemeClr val="phClr"/>
        </a:solidFill>
        <a:gradFill rotWithShape="1">
          <a:gsLst>
            <a:gs pos="0">
              <a:schemeClr val="phClr">
                <a:tint val="95000"/>
                <a:satMod val="140000"/>
                <a:lumMod val="120000"/>
              </a:schemeClr>
            </a:gs>
            <a:gs pos="100000">
              <a:schemeClr val="phClr">
                <a:tint val="95000"/>
                <a:shade val="70000"/>
                <a:satMod val="180000"/>
                <a:lumMod val="82000"/>
              </a:schemeClr>
            </a:gs>
          </a:gsLst>
          <a:path path="circle">
            <a:fillToRect l="25000" t="25000" r="25000" b="25000"/>
          </a:path>
        </a:gradFill>
        <a:gradFill rotWithShape="1">
          <a:gsLst>
            <a:gs pos="0">
              <a:schemeClr val="phClr">
                <a:tint val="94000"/>
                <a:satMod val="140000"/>
                <a:lumMod val="120000"/>
              </a:schemeClr>
            </a:gs>
            <a:gs pos="100000">
              <a:schemeClr val="phClr">
                <a:tint val="97000"/>
                <a:shade val="70000"/>
                <a:satMod val="190000"/>
                <a:lumMod val="72000"/>
              </a:schemeClr>
            </a:gs>
          </a:gsLst>
          <a:path path="circle">
            <a:fillToRect l="50000" t="50000" r="50000"/>
          </a:path>
        </a:gradFill>
      </a:bgFillStyleLst>
    </a:fmtScheme>
  </a:themeElements>
  <a:objectDefaults/>
  <a:extraClrSchemeLst/>
</a:theme>
</file>

<file path=ppt/theme/theme2.xml><?xml version="1.0" encoding="utf-8"?>
<a:theme xmlns:a="http://schemas.openxmlformats.org/drawingml/2006/main" name="Macro">
  <a:themeElements>
    <a:clrScheme name="Macro">
      <a:dk1>
        <a:sysClr val="windowText" lastClr="000000"/>
      </a:dk1>
      <a:lt1>
        <a:sysClr val="window" lastClr="FFFFFF"/>
      </a:lt1>
      <a:dk2>
        <a:srgbClr val="3F3F4D"/>
      </a:dk2>
      <a:lt2>
        <a:srgbClr val="DDDDDD"/>
      </a:lt2>
      <a:accent1>
        <a:srgbClr val="A51009"/>
      </a:accent1>
      <a:accent2>
        <a:srgbClr val="DE7014"/>
      </a:accent2>
      <a:accent3>
        <a:srgbClr val="704836"/>
      </a:accent3>
      <a:accent4>
        <a:srgbClr val="F2B431"/>
      </a:accent4>
      <a:accent5>
        <a:srgbClr val="7F221D"/>
      </a:accent5>
      <a:accent6>
        <a:srgbClr val="CDAC77"/>
      </a:accent6>
      <a:hlink>
        <a:srgbClr val="F5B123"/>
      </a:hlink>
      <a:folHlink>
        <a:srgbClr val="E19B0B"/>
      </a:folHlink>
    </a:clrScheme>
    <a:fontScheme name="Macro">
      <a:maj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cro">
      <a:fillStyleLst>
        <a:solidFill>
          <a:schemeClr val="phClr"/>
        </a:solidFill>
        <a:gradFill rotWithShape="1">
          <a:gsLst>
            <a:gs pos="0">
              <a:schemeClr val="phClr">
                <a:tint val="65000"/>
                <a:satMod val="300000"/>
              </a:schemeClr>
            </a:gs>
            <a:gs pos="100000">
              <a:schemeClr val="phClr">
                <a:tint val="80000"/>
                <a:satMod val="150000"/>
              </a:schemeClr>
            </a:gs>
          </a:gsLst>
          <a:lin ang="5400000" scaled="0"/>
        </a:gradFill>
        <a:gradFill rotWithShape="1">
          <a:gsLst>
            <a:gs pos="0">
              <a:schemeClr val="phClr">
                <a:shade val="90000"/>
                <a:satMod val="300000"/>
              </a:schemeClr>
            </a:gs>
            <a:gs pos="100000">
              <a:schemeClr val="phClr">
                <a:satMod val="150000"/>
              </a:schemeClr>
            </a:gs>
          </a:gsLst>
          <a:path path="circle">
            <a:fillToRect l="50000" t="100000" r="100000" b="50000"/>
          </a:path>
        </a:gradFill>
      </a:fillStyleLst>
      <a:lnStyleLst>
        <a:ln w="9525" cap="flat" cmpd="sng" algn="ctr">
          <a:solidFill>
            <a:schemeClr val="phClr"/>
          </a:solidFill>
          <a:prstDash val="solid"/>
        </a:ln>
        <a:ln w="13970" cap="flat" cmpd="sng" algn="ctr">
          <a:solidFill>
            <a:schemeClr val="phClr"/>
          </a:solidFill>
          <a:prstDash val="solid"/>
        </a:ln>
        <a:ln w="22225" cap="flat" cmpd="sng" algn="ctr">
          <a:solidFill>
            <a:schemeClr val="phClr"/>
          </a:solidFill>
          <a:prstDash val="solid"/>
        </a:ln>
      </a:lnStyleLst>
      <a:effectStyleLst>
        <a:effectStyle>
          <a:effectLst>
            <a:outerShdw blurRad="50800" dist="25400" dir="5400000" rotWithShape="0">
              <a:srgbClr val="000000">
                <a:alpha val="70000"/>
              </a:srgbClr>
            </a:outerShdw>
          </a:effectLst>
        </a:effectStyle>
        <a:effectStyle>
          <a:effectLst>
            <a:outerShdw blurRad="25400" dist="25400" dir="5400000" rotWithShape="0">
              <a:srgbClr val="000000">
                <a:alpha val="70000"/>
              </a:srgbClr>
            </a:outerShdw>
          </a:effectLst>
          <a:scene3d>
            <a:camera prst="orthographicFront">
              <a:rot lat="0" lon="0" rev="0"/>
            </a:camera>
            <a:lightRig rig="threePt" dir="tl"/>
          </a:scene3d>
          <a:sp3d contourW="15875" prstMaterial="softmetal">
            <a:bevelT w="25400" h="19050" prst="angle"/>
            <a:contourClr>
              <a:schemeClr val="phClr">
                <a:shade val="30000"/>
              </a:schemeClr>
            </a:contourClr>
          </a:sp3d>
        </a:effectStyle>
        <a:effectStyle>
          <a:effectLst>
            <a:outerShdw blurRad="25400" dist="25400" dir="5400000" rotWithShape="0">
              <a:srgbClr val="000000">
                <a:alpha val="40000"/>
              </a:srgbClr>
            </a:outerShdw>
          </a:effectLst>
          <a:scene3d>
            <a:camera prst="orthographicFront">
              <a:rot lat="0" lon="0" rev="0"/>
            </a:camera>
            <a:lightRig rig="threePt" dir="tl"/>
          </a:scene3d>
          <a:sp3d contourW="19050" prstMaterial="metal">
            <a:bevelT w="63500" h="31750" prst="angle"/>
            <a:contourClr>
              <a:schemeClr val="phClr">
                <a:shade val="25000"/>
                <a:satMod val="130000"/>
              </a:schemeClr>
            </a:contourClr>
          </a:sp3d>
        </a:effectStyle>
      </a:effectStyleLst>
      <a:bgFillStyleLst>
        <a:solidFill>
          <a:schemeClr val="phClr"/>
        </a:solidFill>
        <a:gradFill rotWithShape="1">
          <a:gsLst>
            <a:gs pos="0">
              <a:schemeClr val="phClr">
                <a:tint val="67000"/>
                <a:shade val="93000"/>
                <a:satMod val="110000"/>
                <a:lumMod val="90000"/>
              </a:schemeClr>
            </a:gs>
            <a:gs pos="76000">
              <a:schemeClr val="phClr">
                <a:tint val="85000"/>
                <a:shade val="75000"/>
                <a:satMod val="120000"/>
              </a:schemeClr>
            </a:gs>
            <a:gs pos="100000">
              <a:schemeClr val="phClr">
                <a:tint val="86000"/>
                <a:shade val="50000"/>
                <a:satMod val="130000"/>
              </a:schemeClr>
            </a:gs>
          </a:gsLst>
          <a:lin ang="5400000" scaled="0"/>
        </a:gradFill>
        <a:gradFill rotWithShape="1">
          <a:gsLst>
            <a:gs pos="0">
              <a:schemeClr val="phClr">
                <a:tint val="96000"/>
                <a:shade val="35000"/>
                <a:satMod val="146000"/>
                <a:lumMod val="101000"/>
              </a:schemeClr>
            </a:gs>
            <a:gs pos="26000">
              <a:schemeClr val="phClr">
                <a:tint val="96000"/>
                <a:shade val="96000"/>
                <a:satMod val="190000"/>
              </a:schemeClr>
            </a:gs>
            <a:gs pos="100000">
              <a:schemeClr val="phClr">
                <a:tint val="60000"/>
                <a:shade val="90000"/>
                <a:satMod val="220000"/>
                <a:lumMod val="110000"/>
              </a:schemeClr>
            </a:gs>
          </a:gsLst>
          <a:lin ang="5400000" scaled="0"/>
        </a:gradFill>
      </a:bgFillStyleLst>
    </a:fmtScheme>
  </a:themeElements>
  <a:objectDefaults/>
  <a:extraClrSchemeLst/>
</a:theme>
</file>

<file path=ppt/theme/theme3.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5.xml><?xml version="1.0" encoding="utf-8"?>
<a:theme xmlns:a="http://schemas.openxmlformats.org/drawingml/2006/main" name="Autumn">
  <a:themeElements>
    <a:clrScheme name="Autumn">
      <a:dk1>
        <a:sysClr val="windowText" lastClr="000000"/>
      </a:dk1>
      <a:lt1>
        <a:sysClr val="window" lastClr="FFFFFF"/>
      </a:lt1>
      <a:dk2>
        <a:srgbClr val="B01F0F"/>
      </a:dk2>
      <a:lt2>
        <a:srgbClr val="FF9000"/>
      </a:lt2>
      <a:accent1>
        <a:srgbClr val="ED4600"/>
      </a:accent1>
      <a:accent2>
        <a:srgbClr val="C4D73F"/>
      </a:accent2>
      <a:accent3>
        <a:srgbClr val="FFCE2D"/>
      </a:accent3>
      <a:accent4>
        <a:srgbClr val="FFA600"/>
      </a:accent4>
      <a:accent5>
        <a:srgbClr val="ED5E00"/>
      </a:accent5>
      <a:accent6>
        <a:srgbClr val="C62D03"/>
      </a:accent6>
      <a:hlink>
        <a:srgbClr val="408080"/>
      </a:hlink>
      <a:folHlink>
        <a:srgbClr val="5EAEAE"/>
      </a:folHlink>
    </a:clrScheme>
    <a:fontScheme name="Autumn">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tumn">
      <a:fillStyleLst>
        <a:solidFill>
          <a:schemeClr val="phClr"/>
        </a:solidFill>
        <a:gradFill rotWithShape="1">
          <a:gsLst>
            <a:gs pos="0">
              <a:schemeClr val="phClr">
                <a:tint val="70000"/>
                <a:lumMod val="110000"/>
              </a:schemeClr>
            </a:gs>
            <a:gs pos="100000">
              <a:schemeClr val="phClr">
                <a:tint val="90000"/>
              </a:schemeClr>
            </a:gs>
          </a:gsLst>
          <a:lin ang="5400000" scaled="1"/>
        </a:gradFill>
        <a:gradFill rotWithShape="1">
          <a:gsLst>
            <a:gs pos="0">
              <a:schemeClr val="phClr">
                <a:tint val="98000"/>
                <a:satMod val="120000"/>
                <a:lumMod val="110000"/>
              </a:schemeClr>
            </a:gs>
            <a:gs pos="100000">
              <a:schemeClr val="phClr">
                <a:shade val="90000"/>
                <a:lumMod val="90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88900" dist="38100" dir="5400000" algn="ctr" rotWithShape="0">
              <a:srgbClr val="000000">
                <a:alpha val="65000"/>
              </a:srgbClr>
            </a:outerShdw>
          </a:effectLst>
          <a:scene3d>
            <a:camera prst="orthographicFront">
              <a:rot lat="0" lon="0" rev="0"/>
            </a:camera>
            <a:lightRig rig="threePt" dir="tl">
              <a:rot lat="0" lon="0" rev="5400000"/>
            </a:lightRig>
          </a:scene3d>
          <a:sp3d>
            <a:bevelT w="25400" h="38100"/>
          </a:sp3d>
        </a:effectStyle>
      </a:effectStyleLst>
      <a:bgFillStyleLst>
        <a:solidFill>
          <a:schemeClr val="phClr"/>
        </a:solidFill>
        <a:gradFill rotWithShape="1">
          <a:gsLst>
            <a:gs pos="0">
              <a:schemeClr val="phClr">
                <a:tint val="98000"/>
                <a:shade val="100000"/>
                <a:hueMod val="108000"/>
                <a:satMod val="130000"/>
                <a:lumMod val="108000"/>
              </a:schemeClr>
            </a:gs>
            <a:gs pos="92000">
              <a:schemeClr val="phClr">
                <a:shade val="88000"/>
                <a:hueMod val="96000"/>
                <a:satMod val="120000"/>
                <a:lumMod val="74000"/>
              </a:schemeClr>
            </a:gs>
          </a:gsLst>
          <a:lin ang="5400000" scaled="1"/>
        </a:gradFill>
        <a:gradFill rotWithShape="1">
          <a:gsLst>
            <a:gs pos="0">
              <a:schemeClr val="phClr">
                <a:tint val="98000"/>
                <a:shade val="100000"/>
                <a:hueMod val="100000"/>
                <a:satMod val="130000"/>
                <a:lumMod val="112000"/>
              </a:schemeClr>
            </a:gs>
            <a:gs pos="100000">
              <a:schemeClr val="phClr">
                <a:shade val="84000"/>
                <a:hueMod val="96000"/>
                <a:satMod val="120000"/>
                <a:lumMod val="80000"/>
              </a:schemeClr>
            </a:gs>
          </a:gsLst>
          <a:path path="circle">
            <a:fillToRect l="50000" t="50000" r="100000" b="10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Spring</Template>
  <TotalTime>129</TotalTime>
  <Words>593</Words>
  <Application>Microsoft Office PowerPoint</Application>
  <PresentationFormat>Presentación en pantalla (4:3)</PresentationFormat>
  <Paragraphs>82</Paragraphs>
  <Slides>20</Slides>
  <Notes>13</Notes>
  <HiddenSlides>0</HiddenSlides>
  <MMClips>1</MMClips>
  <ScaleCrop>false</ScaleCrop>
  <HeadingPairs>
    <vt:vector size="6" baseType="variant">
      <vt:variant>
        <vt:lpstr>Fuentes usadas</vt:lpstr>
      </vt:variant>
      <vt:variant>
        <vt:i4>13</vt:i4>
      </vt:variant>
      <vt:variant>
        <vt:lpstr>Tema</vt:lpstr>
      </vt:variant>
      <vt:variant>
        <vt:i4>5</vt:i4>
      </vt:variant>
      <vt:variant>
        <vt:lpstr>Títulos de diapositiva</vt:lpstr>
      </vt:variant>
      <vt:variant>
        <vt:i4>20</vt:i4>
      </vt:variant>
    </vt:vector>
  </HeadingPairs>
  <TitlesOfParts>
    <vt:vector size="38" baseType="lpstr">
      <vt:lpstr>Arial</vt:lpstr>
      <vt:lpstr>Arial</vt:lpstr>
      <vt:lpstr>Book Antiqua</vt:lpstr>
      <vt:lpstr>Calibri</vt:lpstr>
      <vt:lpstr>Constantia</vt:lpstr>
      <vt:lpstr>Courier New</vt:lpstr>
      <vt:lpstr>Franklin Gothic Book</vt:lpstr>
      <vt:lpstr>Perpetua</vt:lpstr>
      <vt:lpstr>Rockwell</vt:lpstr>
      <vt:lpstr>Trebuchet MS</vt:lpstr>
      <vt:lpstr>Verdana</vt:lpstr>
      <vt:lpstr>Wingdings</vt:lpstr>
      <vt:lpstr>Wingdings 2</vt:lpstr>
      <vt:lpstr>Kilter</vt:lpstr>
      <vt:lpstr>Macro</vt:lpstr>
      <vt:lpstr>Flow</vt:lpstr>
      <vt:lpstr>Equity</vt:lpstr>
      <vt:lpstr>Autumn</vt:lpstr>
      <vt:lpstr>INICIAMOS</vt:lpstr>
      <vt:lpstr>Mario Armin Perez Alfaro</vt:lpstr>
      <vt:lpstr>HISTORIA DE LA COMPUTADORA</vt:lpstr>
      <vt:lpstr>Mainframes, minicomputadoras, y microcomputadoras</vt:lpstr>
      <vt:lpstr>La Revolución Industrial</vt:lpstr>
      <vt:lpstr>Charles Babbage(1793-1871)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Conclusión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HISTORIA DE LA COMPUTADORA</dc:title>
  <dc:creator>josepp</dc:creator>
  <cp:lastModifiedBy>Amin perez</cp:lastModifiedBy>
  <cp:revision>16</cp:revision>
  <dcterms:created xsi:type="dcterms:W3CDTF">2017-04-15T21:33:10Z</dcterms:created>
  <dcterms:modified xsi:type="dcterms:W3CDTF">2017-04-19T04:13:57Z</dcterms:modified>
</cp:coreProperties>
</file>